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4"/>
  </p:notesMasterIdLst>
  <p:sldIdLst>
    <p:sldId id="256" r:id="rId2"/>
    <p:sldId id="477" r:id="rId3"/>
    <p:sldId id="535" r:id="rId4"/>
    <p:sldId id="536" r:id="rId5"/>
    <p:sldId id="537" r:id="rId6"/>
    <p:sldId id="538" r:id="rId7"/>
    <p:sldId id="539" r:id="rId8"/>
    <p:sldId id="540" r:id="rId9"/>
    <p:sldId id="541" r:id="rId10"/>
    <p:sldId id="542" r:id="rId11"/>
    <p:sldId id="543" r:id="rId12"/>
    <p:sldId id="544" r:id="rId13"/>
    <p:sldId id="545" r:id="rId14"/>
    <p:sldId id="546" r:id="rId15"/>
    <p:sldId id="547" r:id="rId16"/>
    <p:sldId id="548" r:id="rId17"/>
    <p:sldId id="534" r:id="rId18"/>
    <p:sldId id="257" r:id="rId19"/>
    <p:sldId id="483" r:id="rId20"/>
    <p:sldId id="505" r:id="rId21"/>
    <p:sldId id="261" r:id="rId22"/>
    <p:sldId id="262" r:id="rId23"/>
    <p:sldId id="473" r:id="rId24"/>
    <p:sldId id="264" r:id="rId25"/>
    <p:sldId id="269" r:id="rId26"/>
    <p:sldId id="270" r:id="rId27"/>
    <p:sldId id="271" r:id="rId28"/>
    <p:sldId id="273" r:id="rId29"/>
    <p:sldId id="274" r:id="rId30"/>
    <p:sldId id="275" r:id="rId31"/>
    <p:sldId id="276" r:id="rId32"/>
    <p:sldId id="266" r:id="rId33"/>
    <p:sldId id="474" r:id="rId34"/>
    <p:sldId id="507" r:id="rId35"/>
    <p:sldId id="531" r:id="rId36"/>
    <p:sldId id="285" r:id="rId37"/>
    <p:sldId id="318" r:id="rId38"/>
    <p:sldId id="289" r:id="rId39"/>
    <p:sldId id="291" r:id="rId40"/>
    <p:sldId id="292" r:id="rId41"/>
    <p:sldId id="293" r:id="rId42"/>
    <p:sldId id="294" r:id="rId43"/>
    <p:sldId id="281" r:id="rId44"/>
    <p:sldId id="282" r:id="rId45"/>
    <p:sldId id="295" r:id="rId46"/>
    <p:sldId id="532" r:id="rId47"/>
    <p:sldId id="317" r:id="rId48"/>
    <p:sldId id="319" r:id="rId49"/>
    <p:sldId id="303" r:id="rId50"/>
    <p:sldId id="304" r:id="rId51"/>
    <p:sldId id="305" r:id="rId52"/>
    <p:sldId id="307" r:id="rId53"/>
    <p:sldId id="306" r:id="rId54"/>
    <p:sldId id="308" r:id="rId55"/>
    <p:sldId id="296" r:id="rId56"/>
    <p:sldId id="309" r:id="rId57"/>
    <p:sldId id="311" r:id="rId58"/>
    <p:sldId id="312" r:id="rId59"/>
    <p:sldId id="313" r:id="rId60"/>
    <p:sldId id="484" r:id="rId61"/>
    <p:sldId id="510" r:id="rId62"/>
    <p:sldId id="527" r:id="rId63"/>
    <p:sldId id="346" r:id="rId64"/>
    <p:sldId id="348" r:id="rId65"/>
    <p:sldId id="343" r:id="rId66"/>
    <p:sldId id="456" r:id="rId67"/>
    <p:sldId id="514" r:id="rId68"/>
    <p:sldId id="533" r:id="rId69"/>
    <p:sldId id="320" r:id="rId70"/>
    <p:sldId id="485" r:id="rId71"/>
    <p:sldId id="516" r:id="rId72"/>
    <p:sldId id="321" r:id="rId73"/>
    <p:sldId id="325" r:id="rId74"/>
    <p:sldId id="326" r:id="rId75"/>
    <p:sldId id="327" r:id="rId76"/>
    <p:sldId id="328" r:id="rId77"/>
    <p:sldId id="329" r:id="rId78"/>
    <p:sldId id="330" r:id="rId79"/>
    <p:sldId id="310" r:id="rId80"/>
    <p:sldId id="298" r:id="rId81"/>
    <p:sldId id="458" r:id="rId82"/>
    <p:sldId id="518" r:id="rId83"/>
    <p:sldId id="523" r:id="rId84"/>
    <p:sldId id="349" r:id="rId85"/>
    <p:sldId id="351" r:id="rId86"/>
    <p:sldId id="352" r:id="rId87"/>
    <p:sldId id="476" r:id="rId88"/>
    <p:sldId id="353" r:id="rId89"/>
    <p:sldId id="354" r:id="rId90"/>
    <p:sldId id="355" r:id="rId91"/>
    <p:sldId id="356" r:id="rId92"/>
    <p:sldId id="358" r:id="rId93"/>
    <p:sldId id="524" r:id="rId94"/>
    <p:sldId id="359" r:id="rId95"/>
    <p:sldId id="360" r:id="rId96"/>
    <p:sldId id="361" r:id="rId97"/>
    <p:sldId id="362" r:id="rId98"/>
    <p:sldId id="363" r:id="rId99"/>
    <p:sldId id="364" r:id="rId100"/>
    <p:sldId id="365" r:id="rId101"/>
    <p:sldId id="366" r:id="rId102"/>
    <p:sldId id="489" r:id="rId103"/>
    <p:sldId id="368" r:id="rId104"/>
    <p:sldId id="490" r:id="rId105"/>
    <p:sldId id="491" r:id="rId106"/>
    <p:sldId id="371" r:id="rId107"/>
    <p:sldId id="492" r:id="rId108"/>
    <p:sldId id="525" r:id="rId109"/>
    <p:sldId id="373" r:id="rId110"/>
    <p:sldId id="374" r:id="rId111"/>
    <p:sldId id="375" r:id="rId112"/>
    <p:sldId id="528" r:id="rId113"/>
    <p:sldId id="450" r:id="rId114"/>
    <p:sldId id="452" r:id="rId115"/>
    <p:sldId id="453" r:id="rId116"/>
    <p:sldId id="382" r:id="rId117"/>
    <p:sldId id="383" r:id="rId118"/>
    <p:sldId id="526" r:id="rId119"/>
    <p:sldId id="384" r:id="rId120"/>
    <p:sldId id="385" r:id="rId121"/>
    <p:sldId id="386" r:id="rId122"/>
    <p:sldId id="387" r:id="rId123"/>
    <p:sldId id="388" r:id="rId124"/>
    <p:sldId id="389" r:id="rId125"/>
    <p:sldId id="391" r:id="rId126"/>
    <p:sldId id="390" r:id="rId127"/>
    <p:sldId id="392" r:id="rId128"/>
    <p:sldId id="482" r:id="rId129"/>
    <p:sldId id="519" r:id="rId130"/>
    <p:sldId id="393" r:id="rId131"/>
    <p:sldId id="395" r:id="rId132"/>
    <p:sldId id="396" r:id="rId133"/>
    <p:sldId id="397" r:id="rId134"/>
    <p:sldId id="398" r:id="rId135"/>
    <p:sldId id="399" r:id="rId136"/>
    <p:sldId id="400" r:id="rId137"/>
    <p:sldId id="401" r:id="rId138"/>
    <p:sldId id="475" r:id="rId139"/>
    <p:sldId id="493" r:id="rId140"/>
    <p:sldId id="495" r:id="rId141"/>
    <p:sldId id="404" r:id="rId142"/>
    <p:sldId id="406" r:id="rId143"/>
    <p:sldId id="407" r:id="rId144"/>
    <p:sldId id="459" r:id="rId145"/>
    <p:sldId id="408" r:id="rId146"/>
    <p:sldId id="409" r:id="rId147"/>
    <p:sldId id="454" r:id="rId148"/>
    <p:sldId id="410" r:id="rId149"/>
    <p:sldId id="411" r:id="rId150"/>
    <p:sldId id="412" r:id="rId151"/>
    <p:sldId id="413" r:id="rId152"/>
    <p:sldId id="414" r:id="rId153"/>
    <p:sldId id="415" r:id="rId154"/>
    <p:sldId id="416" r:id="rId155"/>
    <p:sldId id="417" r:id="rId156"/>
    <p:sldId id="418" r:id="rId157"/>
    <p:sldId id="419" r:id="rId158"/>
    <p:sldId id="420" r:id="rId159"/>
    <p:sldId id="421" r:id="rId160"/>
    <p:sldId id="460" r:id="rId161"/>
    <p:sldId id="520" r:id="rId162"/>
    <p:sldId id="549" r:id="rId163"/>
    <p:sldId id="550" r:id="rId164"/>
    <p:sldId id="496" r:id="rId165"/>
    <p:sldId id="422" r:id="rId166"/>
    <p:sldId id="424" r:id="rId167"/>
    <p:sldId id="425" r:id="rId168"/>
    <p:sldId id="426" r:id="rId169"/>
    <p:sldId id="427" r:id="rId170"/>
    <p:sldId id="428" r:id="rId171"/>
    <p:sldId id="429" r:id="rId172"/>
    <p:sldId id="430" r:id="rId173"/>
    <p:sldId id="431" r:id="rId174"/>
    <p:sldId id="432" r:id="rId175"/>
    <p:sldId id="433" r:id="rId176"/>
    <p:sldId id="434" r:id="rId177"/>
    <p:sldId id="435" r:id="rId178"/>
    <p:sldId id="503" r:id="rId179"/>
    <p:sldId id="436" r:id="rId180"/>
    <p:sldId id="438" r:id="rId181"/>
    <p:sldId id="439" r:id="rId182"/>
    <p:sldId id="440" r:id="rId183"/>
    <p:sldId id="441" r:id="rId184"/>
    <p:sldId id="442" r:id="rId185"/>
    <p:sldId id="443" r:id="rId186"/>
    <p:sldId id="444" r:id="rId187"/>
    <p:sldId id="445" r:id="rId188"/>
    <p:sldId id="446" r:id="rId189"/>
    <p:sldId id="447" r:id="rId190"/>
    <p:sldId id="448" r:id="rId191"/>
    <p:sldId id="449" r:id="rId192"/>
    <p:sldId id="277" r:id="rId19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3" autoAdjust="0"/>
    <p:restoredTop sz="94660"/>
  </p:normalViewPr>
  <p:slideViewPr>
    <p:cSldViewPr snapToGrid="0">
      <p:cViewPr varScale="1">
        <p:scale>
          <a:sx n="67" d="100"/>
          <a:sy n="67" d="100"/>
        </p:scale>
        <p:origin x="14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5" Type="http://schemas.openxmlformats.org/officeDocument/2006/relationships/slide" Target="slides/slide174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196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slide" Target="slides/slide180.xml"/><Relationship Id="rId186" Type="http://schemas.openxmlformats.org/officeDocument/2006/relationships/slide" Target="slides/slide185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92" Type="http://schemas.openxmlformats.org/officeDocument/2006/relationships/slide" Target="slides/slide191.xml"/><Relationship Id="rId197" Type="http://schemas.openxmlformats.org/officeDocument/2006/relationships/theme" Target="theme/theme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tableStyles" Target="tableStyles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presProps" Target="presProps.xml"/><Relationship Id="rId190" Type="http://schemas.openxmlformats.org/officeDocument/2006/relationships/slide" Target="slides/slide189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FDE414-FFB8-4C0F-A4BC-FC393FE1B7D4}" type="doc">
      <dgm:prSet loTypeId="urn:microsoft.com/office/officeart/2005/8/layout/vList6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MY"/>
        </a:p>
      </dgm:t>
    </dgm:pt>
    <dgm:pt modelId="{B89C3693-BF77-46AB-BF71-9F484269A4F5}">
      <dgm:prSet phldrT="[Text]"/>
      <dgm:spPr/>
      <dgm:t>
        <a:bodyPr/>
        <a:lstStyle/>
        <a:p>
          <a:r>
            <a:rPr lang="en-MY" dirty="0" smtClean="0">
              <a:solidFill>
                <a:schemeClr val="tx1"/>
              </a:solidFill>
            </a:rPr>
            <a:t>1. Student Assessment</a:t>
          </a:r>
          <a:endParaRPr lang="en-MY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59B7201-6636-4F8F-9A8D-A895F8C41AAD}" type="parTrans" cxnId="{0C5752E6-CD9C-4F7D-9AD6-290CE44B8A3A}">
      <dgm:prSet/>
      <dgm:spPr/>
      <dgm:t>
        <a:bodyPr/>
        <a:lstStyle/>
        <a:p>
          <a:endParaRPr lang="en-MY"/>
        </a:p>
      </dgm:t>
    </dgm:pt>
    <dgm:pt modelId="{21CB5C10-B2F4-4C81-8FF3-7D670BA14C56}" type="sibTrans" cxnId="{0C5752E6-CD9C-4F7D-9AD6-290CE44B8A3A}">
      <dgm:prSet/>
      <dgm:spPr/>
      <dgm:t>
        <a:bodyPr/>
        <a:lstStyle/>
        <a:p>
          <a:endParaRPr lang="en-MY"/>
        </a:p>
      </dgm:t>
    </dgm:pt>
    <dgm:pt modelId="{1DB162D1-1982-44FA-99DC-BEFB18021B68}">
      <dgm:prSet phldrT="[Text]"/>
      <dgm:spPr/>
      <dgm:t>
        <a:bodyPr/>
        <a:lstStyle/>
        <a:p>
          <a:r>
            <a:rPr lang="en-MY" dirty="0" smtClean="0">
              <a:solidFill>
                <a:schemeClr val="tx1">
                  <a:lumMod val="95000"/>
                  <a:lumOff val="5000"/>
                </a:schemeClr>
              </a:solidFill>
            </a:rPr>
            <a:t>3. Criteria Cut-off Date Setup/Criteria Cut-off Date for Primary</a:t>
          </a:r>
          <a:endParaRPr lang="en-MY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294375B-429E-4C05-9743-592076BA21EE}" type="parTrans" cxnId="{6C9D024A-CEBE-4807-B896-67B4352C9172}">
      <dgm:prSet/>
      <dgm:spPr/>
      <dgm:t>
        <a:bodyPr/>
        <a:lstStyle/>
        <a:p>
          <a:endParaRPr lang="en-MY"/>
        </a:p>
      </dgm:t>
    </dgm:pt>
    <dgm:pt modelId="{54D49A47-851F-4D6F-A40D-9D406EA993AA}" type="sibTrans" cxnId="{6C9D024A-CEBE-4807-B896-67B4352C9172}">
      <dgm:prSet/>
      <dgm:spPr/>
      <dgm:t>
        <a:bodyPr/>
        <a:lstStyle/>
        <a:p>
          <a:endParaRPr lang="en-MY"/>
        </a:p>
      </dgm:t>
    </dgm:pt>
    <dgm:pt modelId="{89BCD86D-AFD4-4AF7-8336-5A21D699EFFD}">
      <dgm:prSet phldrT="[Text]"/>
      <dgm:spPr/>
      <dgm:t>
        <a:bodyPr/>
        <a:lstStyle/>
        <a:p>
          <a:r>
            <a:rPr lang="en-MY" dirty="0" smtClean="0">
              <a:solidFill>
                <a:schemeClr val="tx1">
                  <a:lumMod val="95000"/>
                  <a:lumOff val="5000"/>
                </a:schemeClr>
              </a:solidFill>
            </a:rPr>
            <a:t>4. Define Component Criteria</a:t>
          </a:r>
          <a:endParaRPr lang="en-MY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A98BBE2-45C3-47FC-9907-8234EAC7CCA4}" type="parTrans" cxnId="{9C4750CE-4D27-4C37-BD63-6EC108B30CD3}">
      <dgm:prSet/>
      <dgm:spPr/>
      <dgm:t>
        <a:bodyPr/>
        <a:lstStyle/>
        <a:p>
          <a:endParaRPr lang="en-MY"/>
        </a:p>
      </dgm:t>
    </dgm:pt>
    <dgm:pt modelId="{EE08F6F5-3A3E-43C7-A65D-BD32B2393108}" type="sibTrans" cxnId="{9C4750CE-4D27-4C37-BD63-6EC108B30CD3}">
      <dgm:prSet/>
      <dgm:spPr/>
      <dgm:t>
        <a:bodyPr/>
        <a:lstStyle/>
        <a:p>
          <a:endParaRPr lang="en-MY"/>
        </a:p>
      </dgm:t>
    </dgm:pt>
    <dgm:pt modelId="{95AB50FE-6B63-4C50-8E79-01A3DED768DD}">
      <dgm:prSet phldrT="[Text]"/>
      <dgm:spPr/>
      <dgm:t>
        <a:bodyPr/>
        <a:lstStyle/>
        <a:p>
          <a:r>
            <a:rPr lang="en-MY" dirty="0" smtClean="0">
              <a:solidFill>
                <a:schemeClr val="tx1">
                  <a:lumMod val="95000"/>
                  <a:lumOff val="5000"/>
                </a:schemeClr>
              </a:solidFill>
            </a:rPr>
            <a:t>5. Define Sub Component Criteria</a:t>
          </a:r>
          <a:endParaRPr lang="en-MY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1075C84-C705-45EB-8FE8-2E385BD2810A}" type="parTrans" cxnId="{E1D13EC1-908D-4ACC-8945-96DDAC187218}">
      <dgm:prSet/>
      <dgm:spPr/>
      <dgm:t>
        <a:bodyPr/>
        <a:lstStyle/>
        <a:p>
          <a:endParaRPr lang="en-MY"/>
        </a:p>
      </dgm:t>
    </dgm:pt>
    <dgm:pt modelId="{01E8B013-B4C5-4930-802B-A54DB6505868}" type="sibTrans" cxnId="{E1D13EC1-908D-4ACC-8945-96DDAC187218}">
      <dgm:prSet/>
      <dgm:spPr/>
      <dgm:t>
        <a:bodyPr/>
        <a:lstStyle/>
        <a:p>
          <a:endParaRPr lang="en-MY"/>
        </a:p>
      </dgm:t>
    </dgm:pt>
    <dgm:pt modelId="{1697696A-1655-41C2-8424-FBE7DA637A3B}">
      <dgm:prSet custT="1"/>
      <dgm:spPr/>
      <dgm:t>
        <a:bodyPr/>
        <a:lstStyle/>
        <a:p>
          <a:r>
            <a:rPr lang="en-MY" sz="2000" dirty="0" smtClean="0"/>
            <a:t>Setup the assessment types and sub component, e.g. SBA - classwork, homework, project, practical, etc.</a:t>
          </a:r>
          <a:endParaRPr lang="en-MY" sz="2000" dirty="0"/>
        </a:p>
      </dgm:t>
    </dgm:pt>
    <dgm:pt modelId="{211DF771-AF83-4C01-AF30-1D34CB9B5394}" type="parTrans" cxnId="{528A4DA1-BD89-487D-86E0-29D60E358F7F}">
      <dgm:prSet/>
      <dgm:spPr/>
      <dgm:t>
        <a:bodyPr/>
        <a:lstStyle/>
        <a:p>
          <a:endParaRPr lang="en-MY"/>
        </a:p>
      </dgm:t>
    </dgm:pt>
    <dgm:pt modelId="{84446109-CDED-42E4-AAD3-28BF0F6CD3F8}" type="sibTrans" cxnId="{528A4DA1-BD89-487D-86E0-29D60E358F7F}">
      <dgm:prSet/>
      <dgm:spPr/>
      <dgm:t>
        <a:bodyPr/>
        <a:lstStyle/>
        <a:p>
          <a:endParaRPr lang="en-MY"/>
        </a:p>
      </dgm:t>
    </dgm:pt>
    <dgm:pt modelId="{041D9C1F-C0FD-49CB-81A6-DB7CA20EE9ED}">
      <dgm:prSet custT="1"/>
      <dgm:spPr/>
      <dgm:t>
        <a:bodyPr/>
        <a:lstStyle/>
        <a:p>
          <a:r>
            <a:rPr lang="en-MY" sz="2000" dirty="0" smtClean="0"/>
            <a:t>Setup deadline for the assessment to be defined</a:t>
          </a:r>
          <a:endParaRPr lang="en-MY" sz="2000" dirty="0"/>
        </a:p>
      </dgm:t>
    </dgm:pt>
    <dgm:pt modelId="{2E844D33-45C2-47F5-822A-BAE27A02B71C}" type="parTrans" cxnId="{CE895E2B-681F-4068-A1AB-DFB90AB5C772}">
      <dgm:prSet/>
      <dgm:spPr/>
      <dgm:t>
        <a:bodyPr/>
        <a:lstStyle/>
        <a:p>
          <a:endParaRPr lang="en-MY"/>
        </a:p>
      </dgm:t>
    </dgm:pt>
    <dgm:pt modelId="{E52B08A3-CD33-4730-84F7-DAB67FB305B8}" type="sibTrans" cxnId="{CE895E2B-681F-4068-A1AB-DFB90AB5C772}">
      <dgm:prSet/>
      <dgm:spPr/>
      <dgm:t>
        <a:bodyPr/>
        <a:lstStyle/>
        <a:p>
          <a:endParaRPr lang="en-MY"/>
        </a:p>
      </dgm:t>
    </dgm:pt>
    <dgm:pt modelId="{C10E96F0-7927-427D-8B56-39A696C6009B}">
      <dgm:prSet custT="1"/>
      <dgm:spPr/>
      <dgm:t>
        <a:bodyPr/>
        <a:lstStyle/>
        <a:p>
          <a:r>
            <a:rPr lang="en-MY" sz="2000" dirty="0" smtClean="0"/>
            <a:t>Setup the marks and weightage of the assessment for each subject</a:t>
          </a:r>
          <a:endParaRPr lang="en-MY" sz="2000" dirty="0"/>
        </a:p>
      </dgm:t>
    </dgm:pt>
    <dgm:pt modelId="{BD270BC1-1FCA-47F4-A034-1279203AFFA6}" type="parTrans" cxnId="{EAD2589B-2A35-4EDF-841A-3ABF742C93E9}">
      <dgm:prSet/>
      <dgm:spPr/>
      <dgm:t>
        <a:bodyPr/>
        <a:lstStyle/>
        <a:p>
          <a:endParaRPr lang="en-MY"/>
        </a:p>
      </dgm:t>
    </dgm:pt>
    <dgm:pt modelId="{5B23FC14-1A03-4494-849B-E29523ED7DF6}" type="sibTrans" cxnId="{EAD2589B-2A35-4EDF-841A-3ABF742C93E9}">
      <dgm:prSet/>
      <dgm:spPr/>
      <dgm:t>
        <a:bodyPr/>
        <a:lstStyle/>
        <a:p>
          <a:endParaRPr lang="en-MY"/>
        </a:p>
      </dgm:t>
    </dgm:pt>
    <dgm:pt modelId="{17C58F17-6E48-42E7-A75B-C71A76C3C3A2}">
      <dgm:prSet custT="1"/>
      <dgm:spPr/>
      <dgm:t>
        <a:bodyPr/>
        <a:lstStyle/>
        <a:p>
          <a:r>
            <a:rPr lang="en-MY" sz="2000" dirty="0" smtClean="0"/>
            <a:t>E.g. BCAT, Monthly Test</a:t>
          </a:r>
          <a:endParaRPr lang="en-MY" sz="2000" dirty="0"/>
        </a:p>
      </dgm:t>
    </dgm:pt>
    <dgm:pt modelId="{CF52B95F-D31C-4BE9-9A67-507454B2C7B0}" type="parTrans" cxnId="{5B2FF5B5-CE4A-4B05-8A31-82EA87186FD4}">
      <dgm:prSet/>
      <dgm:spPr/>
      <dgm:t>
        <a:bodyPr/>
        <a:lstStyle/>
        <a:p>
          <a:endParaRPr lang="en-MY"/>
        </a:p>
      </dgm:t>
    </dgm:pt>
    <dgm:pt modelId="{D0C599E1-4416-4510-9BD1-0279E16BB36F}" type="sibTrans" cxnId="{5B2FF5B5-CE4A-4B05-8A31-82EA87186FD4}">
      <dgm:prSet/>
      <dgm:spPr/>
      <dgm:t>
        <a:bodyPr/>
        <a:lstStyle/>
        <a:p>
          <a:endParaRPr lang="en-MY"/>
        </a:p>
      </dgm:t>
    </dgm:pt>
    <dgm:pt modelId="{CB3D13B9-9F19-497D-848B-2F3E6E93EC92}">
      <dgm:prSet custT="1"/>
      <dgm:spPr/>
      <dgm:t>
        <a:bodyPr/>
        <a:lstStyle/>
        <a:p>
          <a:r>
            <a:rPr lang="en-MY" sz="2000" dirty="0" smtClean="0"/>
            <a:t>Setup the marks and weightage for the sub component, e.g. Classwork, Homework, Project, Paper 1, Paper 2</a:t>
          </a:r>
          <a:endParaRPr lang="en-MY" sz="2000" dirty="0"/>
        </a:p>
      </dgm:t>
    </dgm:pt>
    <dgm:pt modelId="{46FA9A46-4190-4EF2-BAE1-29DDE158096A}" type="parTrans" cxnId="{ACF4D6F4-481B-4884-933D-7F4D428B7B2F}">
      <dgm:prSet/>
      <dgm:spPr/>
      <dgm:t>
        <a:bodyPr/>
        <a:lstStyle/>
        <a:p>
          <a:endParaRPr lang="en-MY"/>
        </a:p>
      </dgm:t>
    </dgm:pt>
    <dgm:pt modelId="{332CC7DA-11C4-4413-81A6-A0909ECC5E0B}" type="sibTrans" cxnId="{ACF4D6F4-481B-4884-933D-7F4D428B7B2F}">
      <dgm:prSet/>
      <dgm:spPr/>
      <dgm:t>
        <a:bodyPr/>
        <a:lstStyle/>
        <a:p>
          <a:endParaRPr lang="en-MY"/>
        </a:p>
      </dgm:t>
    </dgm:pt>
    <dgm:pt modelId="{FD56FA00-50E1-4D3A-96AD-0B10CA3C5E1B}">
      <dgm:prSet phldrT="[Text]" custT="1"/>
      <dgm:spPr/>
      <dgm:t>
        <a:bodyPr/>
        <a:lstStyle/>
        <a:p>
          <a:r>
            <a:rPr lang="en-MY" sz="2000" dirty="0" smtClean="0"/>
            <a:t>Head of Department(HOD) to setup weightages</a:t>
          </a:r>
          <a:endParaRPr lang="en-MY" sz="2000" dirty="0"/>
        </a:p>
      </dgm:t>
    </dgm:pt>
    <dgm:pt modelId="{B9E8CF63-FD22-42A7-9C32-58E42F421E92}" type="parTrans" cxnId="{E274F378-7EAF-40F7-9753-10FEA85FF30C}">
      <dgm:prSet/>
      <dgm:spPr/>
      <dgm:t>
        <a:bodyPr/>
        <a:lstStyle/>
        <a:p>
          <a:endParaRPr lang="en-MY"/>
        </a:p>
      </dgm:t>
    </dgm:pt>
    <dgm:pt modelId="{ACBE9301-3B4B-4397-9A11-CC43B2C76B27}" type="sibTrans" cxnId="{E274F378-7EAF-40F7-9753-10FEA85FF30C}">
      <dgm:prSet/>
      <dgm:spPr/>
      <dgm:t>
        <a:bodyPr/>
        <a:lstStyle/>
        <a:p>
          <a:endParaRPr lang="en-MY"/>
        </a:p>
      </dgm:t>
    </dgm:pt>
    <dgm:pt modelId="{EE477A4C-2F50-46CB-BE0F-F53700FB931D}">
      <dgm:prSet phldrT="[Text]"/>
      <dgm:spPr/>
      <dgm:t>
        <a:bodyPr/>
        <a:lstStyle/>
        <a:p>
          <a:r>
            <a:rPr lang="en-MY" dirty="0" smtClean="0">
              <a:solidFill>
                <a:schemeClr val="tx1">
                  <a:lumMod val="95000"/>
                  <a:lumOff val="5000"/>
                </a:schemeClr>
              </a:solidFill>
            </a:rPr>
            <a:t>2. Define Component and Sub Component</a:t>
          </a:r>
          <a:endParaRPr lang="en-MY" dirty="0"/>
        </a:p>
      </dgm:t>
    </dgm:pt>
    <dgm:pt modelId="{6DBB499B-09F0-4F5D-A9CE-3FC572211B1A}" type="parTrans" cxnId="{A82C1B2B-ECEA-4C5D-B2A3-391489062247}">
      <dgm:prSet/>
      <dgm:spPr/>
      <dgm:t>
        <a:bodyPr/>
        <a:lstStyle/>
        <a:p>
          <a:endParaRPr lang="en-MY"/>
        </a:p>
      </dgm:t>
    </dgm:pt>
    <dgm:pt modelId="{F690612B-9528-4EC2-ABDC-DE2AA09C6EF2}" type="sibTrans" cxnId="{A82C1B2B-ECEA-4C5D-B2A3-391489062247}">
      <dgm:prSet/>
      <dgm:spPr/>
      <dgm:t>
        <a:bodyPr/>
        <a:lstStyle/>
        <a:p>
          <a:endParaRPr lang="en-MY"/>
        </a:p>
      </dgm:t>
    </dgm:pt>
    <dgm:pt modelId="{ED87DAF8-C70C-4285-953A-E3A8CE8FE6F1}" type="pres">
      <dgm:prSet presAssocID="{D8FDE414-FFB8-4C0F-A4BC-FC393FE1B7D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MY"/>
        </a:p>
      </dgm:t>
    </dgm:pt>
    <dgm:pt modelId="{8949A9B8-B72E-4799-936E-9F24A3B0760A}" type="pres">
      <dgm:prSet presAssocID="{B89C3693-BF77-46AB-BF71-9F484269A4F5}" presName="linNode" presStyleCnt="0"/>
      <dgm:spPr/>
      <dgm:t>
        <a:bodyPr/>
        <a:lstStyle/>
        <a:p>
          <a:endParaRPr lang="en-MY"/>
        </a:p>
      </dgm:t>
    </dgm:pt>
    <dgm:pt modelId="{975B73B1-E629-4BCB-8A06-83EC1E462721}" type="pres">
      <dgm:prSet presAssocID="{B89C3693-BF77-46AB-BF71-9F484269A4F5}" presName="parentShp" presStyleLbl="node1" presStyleIdx="0" presStyleCnt="5" custScaleX="98052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EE79108B-71A0-4148-8173-AB26FD69AB23}" type="pres">
      <dgm:prSet presAssocID="{B89C3693-BF77-46AB-BF71-9F484269A4F5}" presName="childShp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9E839123-BD48-4877-8C63-E58392B40523}" type="pres">
      <dgm:prSet presAssocID="{21CB5C10-B2F4-4C81-8FF3-7D670BA14C56}" presName="spacing" presStyleCnt="0"/>
      <dgm:spPr/>
      <dgm:t>
        <a:bodyPr/>
        <a:lstStyle/>
        <a:p>
          <a:endParaRPr lang="en-MY"/>
        </a:p>
      </dgm:t>
    </dgm:pt>
    <dgm:pt modelId="{75CB465B-F20E-45F7-88C2-F77FCBD784DD}" type="pres">
      <dgm:prSet presAssocID="{EE477A4C-2F50-46CB-BE0F-F53700FB931D}" presName="linNode" presStyleCnt="0"/>
      <dgm:spPr/>
    </dgm:pt>
    <dgm:pt modelId="{3C906C8F-5184-4265-96F6-41BE6B30C98F}" type="pres">
      <dgm:prSet presAssocID="{EE477A4C-2F50-46CB-BE0F-F53700FB931D}" presName="parent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C416FE02-017D-486B-B1A7-97E3AF271D11}" type="pres">
      <dgm:prSet presAssocID="{EE477A4C-2F50-46CB-BE0F-F53700FB931D}" presName="childShp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95477D69-709A-4348-B04F-648B61ECFED0}" type="pres">
      <dgm:prSet presAssocID="{F690612B-9528-4EC2-ABDC-DE2AA09C6EF2}" presName="spacing" presStyleCnt="0"/>
      <dgm:spPr/>
    </dgm:pt>
    <dgm:pt modelId="{B2396182-8E8D-4D45-BFDB-7339ED08FFDB}" type="pres">
      <dgm:prSet presAssocID="{1DB162D1-1982-44FA-99DC-BEFB18021B68}" presName="linNode" presStyleCnt="0"/>
      <dgm:spPr/>
      <dgm:t>
        <a:bodyPr/>
        <a:lstStyle/>
        <a:p>
          <a:endParaRPr lang="en-MY"/>
        </a:p>
      </dgm:t>
    </dgm:pt>
    <dgm:pt modelId="{AFAF89B3-0661-41D3-B6F0-ABF937118BB5}" type="pres">
      <dgm:prSet presAssocID="{1DB162D1-1982-44FA-99DC-BEFB18021B68}" presName="parent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F9DC9C11-CF0B-4DC7-A58A-FF472AA5F3ED}" type="pres">
      <dgm:prSet presAssocID="{1DB162D1-1982-44FA-99DC-BEFB18021B68}" presName="childShp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21F9F3A3-F2F9-433F-9071-4CCDE7E257AE}" type="pres">
      <dgm:prSet presAssocID="{54D49A47-851F-4D6F-A40D-9D406EA993AA}" presName="spacing" presStyleCnt="0"/>
      <dgm:spPr/>
      <dgm:t>
        <a:bodyPr/>
        <a:lstStyle/>
        <a:p>
          <a:endParaRPr lang="en-MY"/>
        </a:p>
      </dgm:t>
    </dgm:pt>
    <dgm:pt modelId="{E58B6D3E-7804-4F73-A72C-559D4738BC50}" type="pres">
      <dgm:prSet presAssocID="{89BCD86D-AFD4-4AF7-8336-5A21D699EFFD}" presName="linNode" presStyleCnt="0"/>
      <dgm:spPr/>
      <dgm:t>
        <a:bodyPr/>
        <a:lstStyle/>
        <a:p>
          <a:endParaRPr lang="en-MY"/>
        </a:p>
      </dgm:t>
    </dgm:pt>
    <dgm:pt modelId="{48A08810-B2F8-4ADD-ADF5-6351C72B8B19}" type="pres">
      <dgm:prSet presAssocID="{89BCD86D-AFD4-4AF7-8336-5A21D699EFFD}" presName="parent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203E4235-2043-4240-8D84-C2E282D3C1DD}" type="pres">
      <dgm:prSet presAssocID="{89BCD86D-AFD4-4AF7-8336-5A21D699EFFD}" presName="childShp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9B02B946-E17A-44B9-A8CD-70F992BD0B81}" type="pres">
      <dgm:prSet presAssocID="{EE08F6F5-3A3E-43C7-A65D-BD32B2393108}" presName="spacing" presStyleCnt="0"/>
      <dgm:spPr/>
      <dgm:t>
        <a:bodyPr/>
        <a:lstStyle/>
        <a:p>
          <a:endParaRPr lang="en-MY"/>
        </a:p>
      </dgm:t>
    </dgm:pt>
    <dgm:pt modelId="{ABB6DE36-BEAA-4C29-A292-1BE12628F9D6}" type="pres">
      <dgm:prSet presAssocID="{95AB50FE-6B63-4C50-8E79-01A3DED768DD}" presName="linNode" presStyleCnt="0"/>
      <dgm:spPr/>
      <dgm:t>
        <a:bodyPr/>
        <a:lstStyle/>
        <a:p>
          <a:endParaRPr lang="en-MY"/>
        </a:p>
      </dgm:t>
    </dgm:pt>
    <dgm:pt modelId="{EE182041-7B45-4BB3-B399-D1818DE38514}" type="pres">
      <dgm:prSet presAssocID="{95AB50FE-6B63-4C50-8E79-01A3DED768DD}" presName="parent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9256E056-5D57-40A5-A03B-C3179ECEECC2}" type="pres">
      <dgm:prSet presAssocID="{95AB50FE-6B63-4C50-8E79-01A3DED768DD}" presName="childShp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6E6EBB24-74AC-4A68-8B20-F68E4123F7C3}" type="presOf" srcId="{D8FDE414-FFB8-4C0F-A4BC-FC393FE1B7D4}" destId="{ED87DAF8-C70C-4285-953A-E3A8CE8FE6F1}" srcOrd="0" destOrd="0" presId="urn:microsoft.com/office/officeart/2005/8/layout/vList6"/>
    <dgm:cxn modelId="{9C4750CE-4D27-4C37-BD63-6EC108B30CD3}" srcId="{D8FDE414-FFB8-4C0F-A4BC-FC393FE1B7D4}" destId="{89BCD86D-AFD4-4AF7-8336-5A21D699EFFD}" srcOrd="3" destOrd="0" parTransId="{CA98BBE2-45C3-47FC-9907-8234EAC7CCA4}" sibTransId="{EE08F6F5-3A3E-43C7-A65D-BD32B2393108}"/>
    <dgm:cxn modelId="{82C50D16-62A0-4763-A01D-96D22D1FB156}" type="presOf" srcId="{89BCD86D-AFD4-4AF7-8336-5A21D699EFFD}" destId="{48A08810-B2F8-4ADD-ADF5-6351C72B8B19}" srcOrd="0" destOrd="0" presId="urn:microsoft.com/office/officeart/2005/8/layout/vList6"/>
    <dgm:cxn modelId="{12CAB34E-F170-4975-BB1F-0DE5AF6DD33B}" type="presOf" srcId="{C10E96F0-7927-427D-8B56-39A696C6009B}" destId="{203E4235-2043-4240-8D84-C2E282D3C1DD}" srcOrd="0" destOrd="0" presId="urn:microsoft.com/office/officeart/2005/8/layout/vList6"/>
    <dgm:cxn modelId="{B5DE07FC-BCFF-4691-A284-F29CD4E6E5ED}" type="presOf" srcId="{1697696A-1655-41C2-8424-FBE7DA637A3B}" destId="{C416FE02-017D-486B-B1A7-97E3AF271D11}" srcOrd="0" destOrd="0" presId="urn:microsoft.com/office/officeart/2005/8/layout/vList6"/>
    <dgm:cxn modelId="{2AD2D364-E55B-4FAF-9E6F-853B00BBC434}" type="presOf" srcId="{EE477A4C-2F50-46CB-BE0F-F53700FB931D}" destId="{3C906C8F-5184-4265-96F6-41BE6B30C98F}" srcOrd="0" destOrd="0" presId="urn:microsoft.com/office/officeart/2005/8/layout/vList6"/>
    <dgm:cxn modelId="{0C5752E6-CD9C-4F7D-9AD6-290CE44B8A3A}" srcId="{D8FDE414-FFB8-4C0F-A4BC-FC393FE1B7D4}" destId="{B89C3693-BF77-46AB-BF71-9F484269A4F5}" srcOrd="0" destOrd="0" parTransId="{259B7201-6636-4F8F-9A8D-A895F8C41AAD}" sibTransId="{21CB5C10-B2F4-4C81-8FF3-7D670BA14C56}"/>
    <dgm:cxn modelId="{EAD2589B-2A35-4EDF-841A-3ABF742C93E9}" srcId="{89BCD86D-AFD4-4AF7-8336-5A21D699EFFD}" destId="{C10E96F0-7927-427D-8B56-39A696C6009B}" srcOrd="0" destOrd="0" parTransId="{BD270BC1-1FCA-47F4-A034-1279203AFFA6}" sibTransId="{5B23FC14-1A03-4494-849B-E29523ED7DF6}"/>
    <dgm:cxn modelId="{28EF39D2-A381-4B1F-9A8A-138BE6F132EC}" type="presOf" srcId="{CB3D13B9-9F19-497D-848B-2F3E6E93EC92}" destId="{9256E056-5D57-40A5-A03B-C3179ECEECC2}" srcOrd="0" destOrd="0" presId="urn:microsoft.com/office/officeart/2005/8/layout/vList6"/>
    <dgm:cxn modelId="{ACF4D6F4-481B-4884-933D-7F4D428B7B2F}" srcId="{95AB50FE-6B63-4C50-8E79-01A3DED768DD}" destId="{CB3D13B9-9F19-497D-848B-2F3E6E93EC92}" srcOrd="0" destOrd="0" parTransId="{46FA9A46-4190-4EF2-BAE1-29DDE158096A}" sibTransId="{332CC7DA-11C4-4413-81A6-A0909ECC5E0B}"/>
    <dgm:cxn modelId="{6C9D024A-CEBE-4807-B896-67B4352C9172}" srcId="{D8FDE414-FFB8-4C0F-A4BC-FC393FE1B7D4}" destId="{1DB162D1-1982-44FA-99DC-BEFB18021B68}" srcOrd="2" destOrd="0" parTransId="{B294375B-429E-4C05-9743-592076BA21EE}" sibTransId="{54D49A47-851F-4D6F-A40D-9D406EA993AA}"/>
    <dgm:cxn modelId="{067B2A7A-A9B3-4B59-BB56-3F8FF4EB5846}" type="presOf" srcId="{1DB162D1-1982-44FA-99DC-BEFB18021B68}" destId="{AFAF89B3-0661-41D3-B6F0-ABF937118BB5}" srcOrd="0" destOrd="0" presId="urn:microsoft.com/office/officeart/2005/8/layout/vList6"/>
    <dgm:cxn modelId="{A82C1B2B-ECEA-4C5D-B2A3-391489062247}" srcId="{D8FDE414-FFB8-4C0F-A4BC-FC393FE1B7D4}" destId="{EE477A4C-2F50-46CB-BE0F-F53700FB931D}" srcOrd="1" destOrd="0" parTransId="{6DBB499B-09F0-4F5D-A9CE-3FC572211B1A}" sibTransId="{F690612B-9528-4EC2-ABDC-DE2AA09C6EF2}"/>
    <dgm:cxn modelId="{E274F378-7EAF-40F7-9753-10FEA85FF30C}" srcId="{B89C3693-BF77-46AB-BF71-9F484269A4F5}" destId="{FD56FA00-50E1-4D3A-96AD-0B10CA3C5E1B}" srcOrd="0" destOrd="0" parTransId="{B9E8CF63-FD22-42A7-9C32-58E42F421E92}" sibTransId="{ACBE9301-3B4B-4397-9A11-CC43B2C76B27}"/>
    <dgm:cxn modelId="{E1D13EC1-908D-4ACC-8945-96DDAC187218}" srcId="{D8FDE414-FFB8-4C0F-A4BC-FC393FE1B7D4}" destId="{95AB50FE-6B63-4C50-8E79-01A3DED768DD}" srcOrd="4" destOrd="0" parTransId="{01075C84-C705-45EB-8FE8-2E385BD2810A}" sibTransId="{01E8B013-B4C5-4930-802B-A54DB6505868}"/>
    <dgm:cxn modelId="{CE895E2B-681F-4068-A1AB-DFB90AB5C772}" srcId="{1DB162D1-1982-44FA-99DC-BEFB18021B68}" destId="{041D9C1F-C0FD-49CB-81A6-DB7CA20EE9ED}" srcOrd="0" destOrd="0" parTransId="{2E844D33-45C2-47F5-822A-BAE27A02B71C}" sibTransId="{E52B08A3-CD33-4730-84F7-DAB67FB305B8}"/>
    <dgm:cxn modelId="{95940BD2-F2DF-4D38-A20B-4470459A0BCE}" type="presOf" srcId="{17C58F17-6E48-42E7-A75B-C71A76C3C3A2}" destId="{203E4235-2043-4240-8D84-C2E282D3C1DD}" srcOrd="0" destOrd="1" presId="urn:microsoft.com/office/officeart/2005/8/layout/vList6"/>
    <dgm:cxn modelId="{1C3CFEEA-297D-4806-9E03-6EEC497D3931}" type="presOf" srcId="{95AB50FE-6B63-4C50-8E79-01A3DED768DD}" destId="{EE182041-7B45-4BB3-B399-D1818DE38514}" srcOrd="0" destOrd="0" presId="urn:microsoft.com/office/officeart/2005/8/layout/vList6"/>
    <dgm:cxn modelId="{0E9995CE-AFBA-425D-946F-5CD336BF9CBA}" type="presOf" srcId="{B89C3693-BF77-46AB-BF71-9F484269A4F5}" destId="{975B73B1-E629-4BCB-8A06-83EC1E462721}" srcOrd="0" destOrd="0" presId="urn:microsoft.com/office/officeart/2005/8/layout/vList6"/>
    <dgm:cxn modelId="{370C00A0-45E1-4CF2-BD60-57582652EDD3}" type="presOf" srcId="{041D9C1F-C0FD-49CB-81A6-DB7CA20EE9ED}" destId="{F9DC9C11-CF0B-4DC7-A58A-FF472AA5F3ED}" srcOrd="0" destOrd="0" presId="urn:microsoft.com/office/officeart/2005/8/layout/vList6"/>
    <dgm:cxn modelId="{8F599EF4-BFF6-449A-910B-8957EE7E0EC7}" type="presOf" srcId="{FD56FA00-50E1-4D3A-96AD-0B10CA3C5E1B}" destId="{EE79108B-71A0-4148-8173-AB26FD69AB23}" srcOrd="0" destOrd="0" presId="urn:microsoft.com/office/officeart/2005/8/layout/vList6"/>
    <dgm:cxn modelId="{5B2FF5B5-CE4A-4B05-8A31-82EA87186FD4}" srcId="{89BCD86D-AFD4-4AF7-8336-5A21D699EFFD}" destId="{17C58F17-6E48-42E7-A75B-C71A76C3C3A2}" srcOrd="1" destOrd="0" parTransId="{CF52B95F-D31C-4BE9-9A67-507454B2C7B0}" sibTransId="{D0C599E1-4416-4510-9BD1-0279E16BB36F}"/>
    <dgm:cxn modelId="{528A4DA1-BD89-487D-86E0-29D60E358F7F}" srcId="{EE477A4C-2F50-46CB-BE0F-F53700FB931D}" destId="{1697696A-1655-41C2-8424-FBE7DA637A3B}" srcOrd="0" destOrd="0" parTransId="{211DF771-AF83-4C01-AF30-1D34CB9B5394}" sibTransId="{84446109-CDED-42E4-AAD3-28BF0F6CD3F8}"/>
    <dgm:cxn modelId="{424B7464-CE75-4329-9D98-2B750966A488}" type="presParOf" srcId="{ED87DAF8-C70C-4285-953A-E3A8CE8FE6F1}" destId="{8949A9B8-B72E-4799-936E-9F24A3B0760A}" srcOrd="0" destOrd="0" presId="urn:microsoft.com/office/officeart/2005/8/layout/vList6"/>
    <dgm:cxn modelId="{E74147D1-AA49-4332-B29A-4F537613CA8E}" type="presParOf" srcId="{8949A9B8-B72E-4799-936E-9F24A3B0760A}" destId="{975B73B1-E629-4BCB-8A06-83EC1E462721}" srcOrd="0" destOrd="0" presId="urn:microsoft.com/office/officeart/2005/8/layout/vList6"/>
    <dgm:cxn modelId="{552EE590-E04B-432B-8052-88266B58956A}" type="presParOf" srcId="{8949A9B8-B72E-4799-936E-9F24A3B0760A}" destId="{EE79108B-71A0-4148-8173-AB26FD69AB23}" srcOrd="1" destOrd="0" presId="urn:microsoft.com/office/officeart/2005/8/layout/vList6"/>
    <dgm:cxn modelId="{4319CB7B-C593-49FB-A866-DB2B33D723A3}" type="presParOf" srcId="{ED87DAF8-C70C-4285-953A-E3A8CE8FE6F1}" destId="{9E839123-BD48-4877-8C63-E58392B40523}" srcOrd="1" destOrd="0" presId="urn:microsoft.com/office/officeart/2005/8/layout/vList6"/>
    <dgm:cxn modelId="{1D744691-C32E-43ED-AF67-58DD3D375A86}" type="presParOf" srcId="{ED87DAF8-C70C-4285-953A-E3A8CE8FE6F1}" destId="{75CB465B-F20E-45F7-88C2-F77FCBD784DD}" srcOrd="2" destOrd="0" presId="urn:microsoft.com/office/officeart/2005/8/layout/vList6"/>
    <dgm:cxn modelId="{9960E02D-6361-4DCE-9C8D-2B86BB56B46F}" type="presParOf" srcId="{75CB465B-F20E-45F7-88C2-F77FCBD784DD}" destId="{3C906C8F-5184-4265-96F6-41BE6B30C98F}" srcOrd="0" destOrd="0" presId="urn:microsoft.com/office/officeart/2005/8/layout/vList6"/>
    <dgm:cxn modelId="{55DE35AD-C500-40A0-8D7E-E44475919D8E}" type="presParOf" srcId="{75CB465B-F20E-45F7-88C2-F77FCBD784DD}" destId="{C416FE02-017D-486B-B1A7-97E3AF271D11}" srcOrd="1" destOrd="0" presId="urn:microsoft.com/office/officeart/2005/8/layout/vList6"/>
    <dgm:cxn modelId="{E769B1D7-1C22-47F0-8489-CFC17C0B713C}" type="presParOf" srcId="{ED87DAF8-C70C-4285-953A-E3A8CE8FE6F1}" destId="{95477D69-709A-4348-B04F-648B61ECFED0}" srcOrd="3" destOrd="0" presId="urn:microsoft.com/office/officeart/2005/8/layout/vList6"/>
    <dgm:cxn modelId="{E5E8858A-2D7B-4CE0-85F2-9E95281BB7AB}" type="presParOf" srcId="{ED87DAF8-C70C-4285-953A-E3A8CE8FE6F1}" destId="{B2396182-8E8D-4D45-BFDB-7339ED08FFDB}" srcOrd="4" destOrd="0" presId="urn:microsoft.com/office/officeart/2005/8/layout/vList6"/>
    <dgm:cxn modelId="{97E940D5-2321-46E9-BD6B-F8B411027223}" type="presParOf" srcId="{B2396182-8E8D-4D45-BFDB-7339ED08FFDB}" destId="{AFAF89B3-0661-41D3-B6F0-ABF937118BB5}" srcOrd="0" destOrd="0" presId="urn:microsoft.com/office/officeart/2005/8/layout/vList6"/>
    <dgm:cxn modelId="{1D17D577-6444-4551-8E67-CFDB32A85C18}" type="presParOf" srcId="{B2396182-8E8D-4D45-BFDB-7339ED08FFDB}" destId="{F9DC9C11-CF0B-4DC7-A58A-FF472AA5F3ED}" srcOrd="1" destOrd="0" presId="urn:microsoft.com/office/officeart/2005/8/layout/vList6"/>
    <dgm:cxn modelId="{E28F0E73-0E89-45CA-A99B-F7940317492B}" type="presParOf" srcId="{ED87DAF8-C70C-4285-953A-E3A8CE8FE6F1}" destId="{21F9F3A3-F2F9-433F-9071-4CCDE7E257AE}" srcOrd="5" destOrd="0" presId="urn:microsoft.com/office/officeart/2005/8/layout/vList6"/>
    <dgm:cxn modelId="{6DE0E0CE-E18F-4514-8FF0-F3755B47F7B4}" type="presParOf" srcId="{ED87DAF8-C70C-4285-953A-E3A8CE8FE6F1}" destId="{E58B6D3E-7804-4F73-A72C-559D4738BC50}" srcOrd="6" destOrd="0" presId="urn:microsoft.com/office/officeart/2005/8/layout/vList6"/>
    <dgm:cxn modelId="{4B5849B9-6C08-4E6A-A643-07389302B984}" type="presParOf" srcId="{E58B6D3E-7804-4F73-A72C-559D4738BC50}" destId="{48A08810-B2F8-4ADD-ADF5-6351C72B8B19}" srcOrd="0" destOrd="0" presId="urn:microsoft.com/office/officeart/2005/8/layout/vList6"/>
    <dgm:cxn modelId="{E2E0ECFD-C757-464F-AEBB-8EE5BE2FD58A}" type="presParOf" srcId="{E58B6D3E-7804-4F73-A72C-559D4738BC50}" destId="{203E4235-2043-4240-8D84-C2E282D3C1DD}" srcOrd="1" destOrd="0" presId="urn:microsoft.com/office/officeart/2005/8/layout/vList6"/>
    <dgm:cxn modelId="{2DDCF11E-785E-4574-86F9-8AF5933EA429}" type="presParOf" srcId="{ED87DAF8-C70C-4285-953A-E3A8CE8FE6F1}" destId="{9B02B946-E17A-44B9-A8CD-70F992BD0B81}" srcOrd="7" destOrd="0" presId="urn:microsoft.com/office/officeart/2005/8/layout/vList6"/>
    <dgm:cxn modelId="{438CACE4-3B49-47C4-9020-AACAAF236F88}" type="presParOf" srcId="{ED87DAF8-C70C-4285-953A-E3A8CE8FE6F1}" destId="{ABB6DE36-BEAA-4C29-A292-1BE12628F9D6}" srcOrd="8" destOrd="0" presId="urn:microsoft.com/office/officeart/2005/8/layout/vList6"/>
    <dgm:cxn modelId="{14CCA2D1-305A-4544-8052-074E952310E7}" type="presParOf" srcId="{ABB6DE36-BEAA-4C29-A292-1BE12628F9D6}" destId="{EE182041-7B45-4BB3-B399-D1818DE38514}" srcOrd="0" destOrd="0" presId="urn:microsoft.com/office/officeart/2005/8/layout/vList6"/>
    <dgm:cxn modelId="{29C38F9C-D521-4A9A-8112-2009C5E0E89C}" type="presParOf" srcId="{ABB6DE36-BEAA-4C29-A292-1BE12628F9D6}" destId="{9256E056-5D57-40A5-A03B-C3179ECEECC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73180F6-3BDC-46A2-922B-B54E402F8ABB}" type="doc">
      <dgm:prSet loTypeId="urn:microsoft.com/office/officeart/2005/8/layout/vList6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MY"/>
        </a:p>
      </dgm:t>
    </dgm:pt>
    <dgm:pt modelId="{8AEA2507-49A7-438C-9F23-846544C4A1DF}">
      <dgm:prSet phldrT="[Text]"/>
      <dgm:spPr/>
      <dgm:t>
        <a:bodyPr/>
        <a:lstStyle/>
        <a:p>
          <a:r>
            <a:rPr lang="en-MY" dirty="0" smtClean="0">
              <a:solidFill>
                <a:schemeClr val="tx1"/>
              </a:solidFill>
            </a:rPr>
            <a:t>1. Setup Reschedule Request period</a:t>
          </a:r>
          <a:endParaRPr lang="en-MY" dirty="0">
            <a:solidFill>
              <a:schemeClr val="tx1"/>
            </a:solidFill>
          </a:endParaRPr>
        </a:p>
      </dgm:t>
    </dgm:pt>
    <dgm:pt modelId="{0F2FB745-32BE-4B51-984E-0C017133B72E}" type="parTrans" cxnId="{02B4A684-3EA3-496E-8620-CD96693CB230}">
      <dgm:prSet/>
      <dgm:spPr/>
      <dgm:t>
        <a:bodyPr/>
        <a:lstStyle/>
        <a:p>
          <a:endParaRPr lang="en-MY"/>
        </a:p>
      </dgm:t>
    </dgm:pt>
    <dgm:pt modelId="{0C5B4655-7DA5-44EE-955E-34159C9BFAA6}" type="sibTrans" cxnId="{02B4A684-3EA3-496E-8620-CD96693CB230}">
      <dgm:prSet/>
      <dgm:spPr/>
      <dgm:t>
        <a:bodyPr/>
        <a:lstStyle/>
        <a:p>
          <a:endParaRPr lang="en-MY"/>
        </a:p>
      </dgm:t>
    </dgm:pt>
    <dgm:pt modelId="{1960DD9B-0575-41D2-8B2D-1148AEBEA608}">
      <dgm:prSet phldrT="[Text]"/>
      <dgm:spPr/>
      <dgm:t>
        <a:bodyPr/>
        <a:lstStyle/>
        <a:p>
          <a:r>
            <a:rPr lang="en-MY" dirty="0" smtClean="0">
              <a:solidFill>
                <a:schemeClr val="tx1"/>
              </a:solidFill>
            </a:rPr>
            <a:t>2. Submit Reschedule Request</a:t>
          </a:r>
          <a:endParaRPr lang="en-MY" dirty="0">
            <a:solidFill>
              <a:schemeClr val="tx1"/>
            </a:solidFill>
          </a:endParaRPr>
        </a:p>
      </dgm:t>
    </dgm:pt>
    <dgm:pt modelId="{0B781B0B-F01F-489A-80A8-8D0EEB6C2D21}" type="parTrans" cxnId="{0563CA37-E63A-4030-8FA1-7F4238408600}">
      <dgm:prSet/>
      <dgm:spPr/>
      <dgm:t>
        <a:bodyPr/>
        <a:lstStyle/>
        <a:p>
          <a:endParaRPr lang="en-MY"/>
        </a:p>
      </dgm:t>
    </dgm:pt>
    <dgm:pt modelId="{F7895BBC-09B1-4769-9CA7-B2491B818D63}" type="sibTrans" cxnId="{0563CA37-E63A-4030-8FA1-7F4238408600}">
      <dgm:prSet/>
      <dgm:spPr/>
      <dgm:t>
        <a:bodyPr/>
        <a:lstStyle/>
        <a:p>
          <a:endParaRPr lang="en-MY"/>
        </a:p>
      </dgm:t>
    </dgm:pt>
    <dgm:pt modelId="{65AA23A3-AA69-4807-8134-74BBB267D251}">
      <dgm:prSet phldrT="[Text]"/>
      <dgm:spPr/>
      <dgm:t>
        <a:bodyPr/>
        <a:lstStyle/>
        <a:p>
          <a:r>
            <a:rPr lang="en-MY" dirty="0" smtClean="0">
              <a:solidFill>
                <a:schemeClr val="tx1"/>
              </a:solidFill>
            </a:rPr>
            <a:t>3. Cancel Reschedule Request</a:t>
          </a:r>
          <a:endParaRPr lang="en-MY" dirty="0">
            <a:solidFill>
              <a:schemeClr val="tx1"/>
            </a:solidFill>
          </a:endParaRPr>
        </a:p>
      </dgm:t>
    </dgm:pt>
    <dgm:pt modelId="{2DF31A35-0377-4E53-ADA8-4ACD768E3CAA}" type="parTrans" cxnId="{57674F54-468C-4D26-9AF2-2095FAE811DE}">
      <dgm:prSet/>
      <dgm:spPr/>
      <dgm:t>
        <a:bodyPr/>
        <a:lstStyle/>
        <a:p>
          <a:endParaRPr lang="en-MY"/>
        </a:p>
      </dgm:t>
    </dgm:pt>
    <dgm:pt modelId="{D1DE5420-20FD-43E2-91AC-B9CD66D610A9}" type="sibTrans" cxnId="{57674F54-468C-4D26-9AF2-2095FAE811DE}">
      <dgm:prSet/>
      <dgm:spPr/>
      <dgm:t>
        <a:bodyPr/>
        <a:lstStyle/>
        <a:p>
          <a:endParaRPr lang="en-MY"/>
        </a:p>
      </dgm:t>
    </dgm:pt>
    <dgm:pt modelId="{3C6C031F-251B-4932-A992-2FB211C64990}">
      <dgm:prSet/>
      <dgm:spPr/>
      <dgm:t>
        <a:bodyPr/>
        <a:lstStyle/>
        <a:p>
          <a:r>
            <a:rPr lang="en-MY" dirty="0" smtClean="0"/>
            <a:t>Setup timeline for accepting reschedule request</a:t>
          </a:r>
          <a:endParaRPr lang="en-MY" dirty="0"/>
        </a:p>
      </dgm:t>
    </dgm:pt>
    <dgm:pt modelId="{80EECD9A-7720-42C4-AE2D-C1323F8EB502}" type="parTrans" cxnId="{02B2F11D-909B-49E0-B34B-B7ED68925834}">
      <dgm:prSet/>
      <dgm:spPr/>
      <dgm:t>
        <a:bodyPr/>
        <a:lstStyle/>
        <a:p>
          <a:endParaRPr lang="en-MY"/>
        </a:p>
      </dgm:t>
    </dgm:pt>
    <dgm:pt modelId="{FAA29F44-957D-4DA8-92A6-1F2330AE3AE4}" type="sibTrans" cxnId="{02B2F11D-909B-49E0-B34B-B7ED68925834}">
      <dgm:prSet/>
      <dgm:spPr/>
      <dgm:t>
        <a:bodyPr/>
        <a:lstStyle/>
        <a:p>
          <a:endParaRPr lang="en-MY"/>
        </a:p>
      </dgm:t>
    </dgm:pt>
    <dgm:pt modelId="{2CAE921F-171C-4CF0-BDA3-D6710AA44766}">
      <dgm:prSet/>
      <dgm:spPr/>
      <dgm:t>
        <a:bodyPr/>
        <a:lstStyle/>
        <a:p>
          <a:r>
            <a:rPr lang="en-MY" dirty="0" smtClean="0"/>
            <a:t>Apply to reschedule Test / Exam for Student</a:t>
          </a:r>
          <a:endParaRPr lang="en-MY" dirty="0"/>
        </a:p>
      </dgm:t>
    </dgm:pt>
    <dgm:pt modelId="{BA29A668-FB89-4124-902A-0ED40FF7753D}" type="parTrans" cxnId="{259554AD-446D-4669-8E77-AB125D6E8127}">
      <dgm:prSet/>
      <dgm:spPr/>
      <dgm:t>
        <a:bodyPr/>
        <a:lstStyle/>
        <a:p>
          <a:endParaRPr lang="en-MY"/>
        </a:p>
      </dgm:t>
    </dgm:pt>
    <dgm:pt modelId="{58C95540-676C-4F33-92BA-1FBEC3E45BBC}" type="sibTrans" cxnId="{259554AD-446D-4669-8E77-AB125D6E8127}">
      <dgm:prSet/>
      <dgm:spPr/>
      <dgm:t>
        <a:bodyPr/>
        <a:lstStyle/>
        <a:p>
          <a:endParaRPr lang="en-MY"/>
        </a:p>
      </dgm:t>
    </dgm:pt>
    <dgm:pt modelId="{83C367B3-3A76-437B-A1B6-95CD4F608A5A}">
      <dgm:prSet/>
      <dgm:spPr/>
      <dgm:t>
        <a:bodyPr/>
        <a:lstStyle/>
        <a:p>
          <a:r>
            <a:rPr lang="en-MY" dirty="0" smtClean="0"/>
            <a:t>Cancel student’s reschedule application  </a:t>
          </a:r>
          <a:endParaRPr lang="en-MY" dirty="0"/>
        </a:p>
      </dgm:t>
    </dgm:pt>
    <dgm:pt modelId="{E053F17A-BC88-4DDD-BFDA-7A518E5E89CD}" type="parTrans" cxnId="{9B226896-29E9-4FAC-A565-D7E6261600AD}">
      <dgm:prSet/>
      <dgm:spPr/>
      <dgm:t>
        <a:bodyPr/>
        <a:lstStyle/>
        <a:p>
          <a:endParaRPr lang="en-MY"/>
        </a:p>
      </dgm:t>
    </dgm:pt>
    <dgm:pt modelId="{A7DE66D0-41D8-4850-812D-8D1A41E0B414}" type="sibTrans" cxnId="{9B226896-29E9-4FAC-A565-D7E6261600AD}">
      <dgm:prSet/>
      <dgm:spPr/>
      <dgm:t>
        <a:bodyPr/>
        <a:lstStyle/>
        <a:p>
          <a:endParaRPr lang="en-MY"/>
        </a:p>
      </dgm:t>
    </dgm:pt>
    <dgm:pt modelId="{C813804E-C56A-4B08-8DEA-43896E91EBB3}">
      <dgm:prSet phldrT="[Text]"/>
      <dgm:spPr/>
      <dgm:t>
        <a:bodyPr/>
        <a:lstStyle/>
        <a:p>
          <a:r>
            <a:rPr lang="en-MY" dirty="0" smtClean="0">
              <a:solidFill>
                <a:schemeClr val="tx1"/>
              </a:solidFill>
            </a:rPr>
            <a:t>4. List of Reschedule Request Report </a:t>
          </a:r>
          <a:endParaRPr lang="en-MY" dirty="0">
            <a:solidFill>
              <a:schemeClr val="tx1"/>
            </a:solidFill>
          </a:endParaRPr>
        </a:p>
      </dgm:t>
    </dgm:pt>
    <dgm:pt modelId="{376EA226-5408-4040-B29D-94F7AC4AF39A}" type="parTrans" cxnId="{37E33A7A-E7F0-4C90-B954-E80C3AFD6586}">
      <dgm:prSet/>
      <dgm:spPr/>
      <dgm:t>
        <a:bodyPr/>
        <a:lstStyle/>
        <a:p>
          <a:endParaRPr lang="en-MY"/>
        </a:p>
      </dgm:t>
    </dgm:pt>
    <dgm:pt modelId="{003DC2FB-4A14-43CB-873A-B8E77956D89C}" type="sibTrans" cxnId="{37E33A7A-E7F0-4C90-B954-E80C3AFD6586}">
      <dgm:prSet/>
      <dgm:spPr/>
      <dgm:t>
        <a:bodyPr/>
        <a:lstStyle/>
        <a:p>
          <a:endParaRPr lang="en-MY"/>
        </a:p>
      </dgm:t>
    </dgm:pt>
    <dgm:pt modelId="{59068E29-A410-4A3F-A3D7-5DC302407594}">
      <dgm:prSet phldrT="[Text]"/>
      <dgm:spPr/>
      <dgm:t>
        <a:bodyPr/>
        <a:lstStyle/>
        <a:p>
          <a:r>
            <a:rPr lang="en-MY" dirty="0" smtClean="0">
              <a:solidFill>
                <a:schemeClr val="tx1"/>
              </a:solidFill>
            </a:rPr>
            <a:t>5. Approved Reschedule Request Report</a:t>
          </a:r>
          <a:endParaRPr lang="en-MY" dirty="0">
            <a:solidFill>
              <a:schemeClr val="tx1"/>
            </a:solidFill>
          </a:endParaRPr>
        </a:p>
      </dgm:t>
    </dgm:pt>
    <dgm:pt modelId="{4172CF92-F922-4455-8335-FD2B6AD20933}" type="parTrans" cxnId="{964BE08E-5E63-468D-8FBD-0A72A60D25FA}">
      <dgm:prSet/>
      <dgm:spPr/>
      <dgm:t>
        <a:bodyPr/>
        <a:lstStyle/>
        <a:p>
          <a:endParaRPr lang="en-MY"/>
        </a:p>
      </dgm:t>
    </dgm:pt>
    <dgm:pt modelId="{66186A43-E792-4DEA-8B0D-014657E85CCB}" type="sibTrans" cxnId="{964BE08E-5E63-468D-8FBD-0A72A60D25FA}">
      <dgm:prSet/>
      <dgm:spPr/>
      <dgm:t>
        <a:bodyPr/>
        <a:lstStyle/>
        <a:p>
          <a:endParaRPr lang="en-MY"/>
        </a:p>
      </dgm:t>
    </dgm:pt>
    <dgm:pt modelId="{3AC4ADEE-A8C9-4311-848F-BEDFD386B323}">
      <dgm:prSet/>
      <dgm:spPr/>
      <dgm:t>
        <a:bodyPr/>
        <a:lstStyle/>
        <a:p>
          <a:r>
            <a:rPr lang="en-MY" dirty="0" smtClean="0"/>
            <a:t>List of submitted reschedule request (Pending, Cancelled, Approved, Rejected)</a:t>
          </a:r>
          <a:endParaRPr lang="en-MY" dirty="0"/>
        </a:p>
      </dgm:t>
    </dgm:pt>
    <dgm:pt modelId="{8DB43DEA-EBEC-4DD2-A790-9ACCE7C93BEE}" type="parTrans" cxnId="{701572B4-6D0C-4271-BF1F-A5DB9E9A9411}">
      <dgm:prSet/>
      <dgm:spPr/>
      <dgm:t>
        <a:bodyPr/>
        <a:lstStyle/>
        <a:p>
          <a:endParaRPr lang="en-MY"/>
        </a:p>
      </dgm:t>
    </dgm:pt>
    <dgm:pt modelId="{49F567E4-828C-4671-B7A5-FD736AF133DE}" type="sibTrans" cxnId="{701572B4-6D0C-4271-BF1F-A5DB9E9A9411}">
      <dgm:prSet/>
      <dgm:spPr/>
      <dgm:t>
        <a:bodyPr/>
        <a:lstStyle/>
        <a:p>
          <a:endParaRPr lang="en-MY"/>
        </a:p>
      </dgm:t>
    </dgm:pt>
    <dgm:pt modelId="{E1178AE5-BEE3-4C34-B2BC-034970506BCF}">
      <dgm:prSet/>
      <dgm:spPr/>
      <dgm:t>
        <a:bodyPr/>
        <a:lstStyle/>
        <a:p>
          <a:r>
            <a:rPr lang="en-MY" dirty="0" smtClean="0"/>
            <a:t>List of only the approved reschedule request</a:t>
          </a:r>
          <a:endParaRPr lang="en-MY" dirty="0"/>
        </a:p>
      </dgm:t>
    </dgm:pt>
    <dgm:pt modelId="{D97DA642-CFBE-4858-AAD1-242A36EED062}" type="parTrans" cxnId="{51C1E544-01CF-460F-BDA5-50F57A232260}">
      <dgm:prSet/>
      <dgm:spPr/>
      <dgm:t>
        <a:bodyPr/>
        <a:lstStyle/>
        <a:p>
          <a:endParaRPr lang="en-MY"/>
        </a:p>
      </dgm:t>
    </dgm:pt>
    <dgm:pt modelId="{F5364D73-4864-4419-A95A-6B316DF43117}" type="sibTrans" cxnId="{51C1E544-01CF-460F-BDA5-50F57A232260}">
      <dgm:prSet/>
      <dgm:spPr/>
      <dgm:t>
        <a:bodyPr/>
        <a:lstStyle/>
        <a:p>
          <a:endParaRPr lang="en-MY"/>
        </a:p>
      </dgm:t>
    </dgm:pt>
    <dgm:pt modelId="{3FBCB995-CB62-4D3C-A174-2D2B0BBF6803}" type="pres">
      <dgm:prSet presAssocID="{A73180F6-3BDC-46A2-922B-B54E402F8AB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MY"/>
        </a:p>
      </dgm:t>
    </dgm:pt>
    <dgm:pt modelId="{7C004049-72E6-47D6-9348-B3FCC2EDA1DC}" type="pres">
      <dgm:prSet presAssocID="{8AEA2507-49A7-438C-9F23-846544C4A1DF}" presName="linNode" presStyleCnt="0"/>
      <dgm:spPr/>
    </dgm:pt>
    <dgm:pt modelId="{E6F1EB48-77EA-4CCB-BB7A-386A478801FD}" type="pres">
      <dgm:prSet presAssocID="{8AEA2507-49A7-438C-9F23-846544C4A1DF}" presName="parent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D86131B9-BF18-4C6D-900A-4D810FFF4075}" type="pres">
      <dgm:prSet presAssocID="{8AEA2507-49A7-438C-9F23-846544C4A1DF}" presName="childShp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45C672DA-8CB7-4595-9F0B-CB0542AFB8EE}" type="pres">
      <dgm:prSet presAssocID="{0C5B4655-7DA5-44EE-955E-34159C9BFAA6}" presName="spacing" presStyleCnt="0"/>
      <dgm:spPr/>
    </dgm:pt>
    <dgm:pt modelId="{EE5CCB2E-3A32-427E-B3CF-8578242F6699}" type="pres">
      <dgm:prSet presAssocID="{1960DD9B-0575-41D2-8B2D-1148AEBEA608}" presName="linNode" presStyleCnt="0"/>
      <dgm:spPr/>
    </dgm:pt>
    <dgm:pt modelId="{5BD08C06-4078-47DA-9170-6C0F0423AF66}" type="pres">
      <dgm:prSet presAssocID="{1960DD9B-0575-41D2-8B2D-1148AEBEA608}" presName="parent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F1F3690D-8357-4ECA-82B2-653E0687E3BE}" type="pres">
      <dgm:prSet presAssocID="{1960DD9B-0575-41D2-8B2D-1148AEBEA608}" presName="childShp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2EC72946-833D-4976-B580-6C5C83142100}" type="pres">
      <dgm:prSet presAssocID="{F7895BBC-09B1-4769-9CA7-B2491B818D63}" presName="spacing" presStyleCnt="0"/>
      <dgm:spPr/>
    </dgm:pt>
    <dgm:pt modelId="{0FD11555-E179-4C1F-97C4-D91DA16CEA09}" type="pres">
      <dgm:prSet presAssocID="{65AA23A3-AA69-4807-8134-74BBB267D251}" presName="linNode" presStyleCnt="0"/>
      <dgm:spPr/>
    </dgm:pt>
    <dgm:pt modelId="{4A7EC2B8-7007-4973-93FA-4904A1BF432C}" type="pres">
      <dgm:prSet presAssocID="{65AA23A3-AA69-4807-8134-74BBB267D251}" presName="parent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69686EDF-8750-4D5E-99D2-8796A0EE92E0}" type="pres">
      <dgm:prSet presAssocID="{65AA23A3-AA69-4807-8134-74BBB267D251}" presName="childShp" presStyleLbl="bgAccFollowNode1" presStyleIdx="2" presStyleCnt="5" custLinFactNeighborX="418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7BC51435-0C26-48E3-966C-C8F581BAD96D}" type="pres">
      <dgm:prSet presAssocID="{D1DE5420-20FD-43E2-91AC-B9CD66D610A9}" presName="spacing" presStyleCnt="0"/>
      <dgm:spPr/>
    </dgm:pt>
    <dgm:pt modelId="{03CC1DAD-68AF-44D3-9409-A9CEA4643B3B}" type="pres">
      <dgm:prSet presAssocID="{C813804E-C56A-4B08-8DEA-43896E91EBB3}" presName="linNode" presStyleCnt="0"/>
      <dgm:spPr/>
    </dgm:pt>
    <dgm:pt modelId="{C33C9EA5-874C-42CC-8492-D5D6D903FD16}" type="pres">
      <dgm:prSet presAssocID="{C813804E-C56A-4B08-8DEA-43896E91EBB3}" presName="parent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0111E257-530C-4A0C-A64A-9E400A56661A}" type="pres">
      <dgm:prSet presAssocID="{C813804E-C56A-4B08-8DEA-43896E91EBB3}" presName="childShp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AB981F97-69D0-4D22-90FC-007A2B08AB47}" type="pres">
      <dgm:prSet presAssocID="{003DC2FB-4A14-43CB-873A-B8E77956D89C}" presName="spacing" presStyleCnt="0"/>
      <dgm:spPr/>
    </dgm:pt>
    <dgm:pt modelId="{B96F67B9-3780-4D81-983B-047F214C960C}" type="pres">
      <dgm:prSet presAssocID="{59068E29-A410-4A3F-A3D7-5DC302407594}" presName="linNode" presStyleCnt="0"/>
      <dgm:spPr/>
    </dgm:pt>
    <dgm:pt modelId="{A8AF5631-7FF7-4555-A1F0-95217AA5F551}" type="pres">
      <dgm:prSet presAssocID="{59068E29-A410-4A3F-A3D7-5DC302407594}" presName="parent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31AEB8CA-F73A-4C04-BA49-92255F7E153D}" type="pres">
      <dgm:prSet presAssocID="{59068E29-A410-4A3F-A3D7-5DC302407594}" presName="childShp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701572B4-6D0C-4271-BF1F-A5DB9E9A9411}" srcId="{C813804E-C56A-4B08-8DEA-43896E91EBB3}" destId="{3AC4ADEE-A8C9-4311-848F-BEDFD386B323}" srcOrd="0" destOrd="0" parTransId="{8DB43DEA-EBEC-4DD2-A790-9ACCE7C93BEE}" sibTransId="{49F567E4-828C-4671-B7A5-FD736AF133DE}"/>
    <dgm:cxn modelId="{37E33A7A-E7F0-4C90-B954-E80C3AFD6586}" srcId="{A73180F6-3BDC-46A2-922B-B54E402F8ABB}" destId="{C813804E-C56A-4B08-8DEA-43896E91EBB3}" srcOrd="3" destOrd="0" parTransId="{376EA226-5408-4040-B29D-94F7AC4AF39A}" sibTransId="{003DC2FB-4A14-43CB-873A-B8E77956D89C}"/>
    <dgm:cxn modelId="{0C02BB21-B293-4E18-BE24-B96C9E389732}" type="presOf" srcId="{A73180F6-3BDC-46A2-922B-B54E402F8ABB}" destId="{3FBCB995-CB62-4D3C-A174-2D2B0BBF6803}" srcOrd="0" destOrd="0" presId="urn:microsoft.com/office/officeart/2005/8/layout/vList6"/>
    <dgm:cxn modelId="{259554AD-446D-4669-8E77-AB125D6E8127}" srcId="{1960DD9B-0575-41D2-8B2D-1148AEBEA608}" destId="{2CAE921F-171C-4CF0-BDA3-D6710AA44766}" srcOrd="0" destOrd="0" parTransId="{BA29A668-FB89-4124-902A-0ED40FF7753D}" sibTransId="{58C95540-676C-4F33-92BA-1FBEC3E45BBC}"/>
    <dgm:cxn modelId="{F8E8BEED-8DBC-4247-A244-3CE71D044E71}" type="presOf" srcId="{83C367B3-3A76-437B-A1B6-95CD4F608A5A}" destId="{69686EDF-8750-4D5E-99D2-8796A0EE92E0}" srcOrd="0" destOrd="0" presId="urn:microsoft.com/office/officeart/2005/8/layout/vList6"/>
    <dgm:cxn modelId="{0563CA37-E63A-4030-8FA1-7F4238408600}" srcId="{A73180F6-3BDC-46A2-922B-B54E402F8ABB}" destId="{1960DD9B-0575-41D2-8B2D-1148AEBEA608}" srcOrd="1" destOrd="0" parTransId="{0B781B0B-F01F-489A-80A8-8D0EEB6C2D21}" sibTransId="{F7895BBC-09B1-4769-9CA7-B2491B818D63}"/>
    <dgm:cxn modelId="{B01178AD-AEA3-4720-B6F3-FEB3DF04201B}" type="presOf" srcId="{3C6C031F-251B-4932-A992-2FB211C64990}" destId="{D86131B9-BF18-4C6D-900A-4D810FFF4075}" srcOrd="0" destOrd="0" presId="urn:microsoft.com/office/officeart/2005/8/layout/vList6"/>
    <dgm:cxn modelId="{C4726EBC-4359-4626-A543-DBB8C2620A19}" type="presOf" srcId="{C813804E-C56A-4B08-8DEA-43896E91EBB3}" destId="{C33C9EA5-874C-42CC-8492-D5D6D903FD16}" srcOrd="0" destOrd="0" presId="urn:microsoft.com/office/officeart/2005/8/layout/vList6"/>
    <dgm:cxn modelId="{8102BC2A-B1EF-46E2-B483-F212E9A87EE6}" type="presOf" srcId="{2CAE921F-171C-4CF0-BDA3-D6710AA44766}" destId="{F1F3690D-8357-4ECA-82B2-653E0687E3BE}" srcOrd="0" destOrd="0" presId="urn:microsoft.com/office/officeart/2005/8/layout/vList6"/>
    <dgm:cxn modelId="{54B510D7-2873-4E4B-AED2-24D856F00293}" type="presOf" srcId="{8AEA2507-49A7-438C-9F23-846544C4A1DF}" destId="{E6F1EB48-77EA-4CCB-BB7A-386A478801FD}" srcOrd="0" destOrd="0" presId="urn:microsoft.com/office/officeart/2005/8/layout/vList6"/>
    <dgm:cxn modelId="{202ADB4A-8612-424F-9666-71A2DB2AA0B4}" type="presOf" srcId="{59068E29-A410-4A3F-A3D7-5DC302407594}" destId="{A8AF5631-7FF7-4555-A1F0-95217AA5F551}" srcOrd="0" destOrd="0" presId="urn:microsoft.com/office/officeart/2005/8/layout/vList6"/>
    <dgm:cxn modelId="{02B2F11D-909B-49E0-B34B-B7ED68925834}" srcId="{8AEA2507-49A7-438C-9F23-846544C4A1DF}" destId="{3C6C031F-251B-4932-A992-2FB211C64990}" srcOrd="0" destOrd="0" parTransId="{80EECD9A-7720-42C4-AE2D-C1323F8EB502}" sibTransId="{FAA29F44-957D-4DA8-92A6-1F2330AE3AE4}"/>
    <dgm:cxn modelId="{57674F54-468C-4D26-9AF2-2095FAE811DE}" srcId="{A73180F6-3BDC-46A2-922B-B54E402F8ABB}" destId="{65AA23A3-AA69-4807-8134-74BBB267D251}" srcOrd="2" destOrd="0" parTransId="{2DF31A35-0377-4E53-ADA8-4ACD768E3CAA}" sibTransId="{D1DE5420-20FD-43E2-91AC-B9CD66D610A9}"/>
    <dgm:cxn modelId="{84D151EF-5B9C-4B20-85AA-513C9F8CB69F}" type="presOf" srcId="{1960DD9B-0575-41D2-8B2D-1148AEBEA608}" destId="{5BD08C06-4078-47DA-9170-6C0F0423AF66}" srcOrd="0" destOrd="0" presId="urn:microsoft.com/office/officeart/2005/8/layout/vList6"/>
    <dgm:cxn modelId="{02B4A684-3EA3-496E-8620-CD96693CB230}" srcId="{A73180F6-3BDC-46A2-922B-B54E402F8ABB}" destId="{8AEA2507-49A7-438C-9F23-846544C4A1DF}" srcOrd="0" destOrd="0" parTransId="{0F2FB745-32BE-4B51-984E-0C017133B72E}" sibTransId="{0C5B4655-7DA5-44EE-955E-34159C9BFAA6}"/>
    <dgm:cxn modelId="{8789667D-3C91-4D63-BDA7-BD45AA1A2DB7}" type="presOf" srcId="{E1178AE5-BEE3-4C34-B2BC-034970506BCF}" destId="{31AEB8CA-F73A-4C04-BA49-92255F7E153D}" srcOrd="0" destOrd="0" presId="urn:microsoft.com/office/officeart/2005/8/layout/vList6"/>
    <dgm:cxn modelId="{51C1E544-01CF-460F-BDA5-50F57A232260}" srcId="{59068E29-A410-4A3F-A3D7-5DC302407594}" destId="{E1178AE5-BEE3-4C34-B2BC-034970506BCF}" srcOrd="0" destOrd="0" parTransId="{D97DA642-CFBE-4858-AAD1-242A36EED062}" sibTransId="{F5364D73-4864-4419-A95A-6B316DF43117}"/>
    <dgm:cxn modelId="{49AD4FD9-A1AA-4572-8CC2-8F099E89DEA3}" type="presOf" srcId="{65AA23A3-AA69-4807-8134-74BBB267D251}" destId="{4A7EC2B8-7007-4973-93FA-4904A1BF432C}" srcOrd="0" destOrd="0" presId="urn:microsoft.com/office/officeart/2005/8/layout/vList6"/>
    <dgm:cxn modelId="{964BE08E-5E63-468D-8FBD-0A72A60D25FA}" srcId="{A73180F6-3BDC-46A2-922B-B54E402F8ABB}" destId="{59068E29-A410-4A3F-A3D7-5DC302407594}" srcOrd="4" destOrd="0" parTransId="{4172CF92-F922-4455-8335-FD2B6AD20933}" sibTransId="{66186A43-E792-4DEA-8B0D-014657E85CCB}"/>
    <dgm:cxn modelId="{731E25E4-986A-4358-BC04-8CA15CF478AB}" type="presOf" srcId="{3AC4ADEE-A8C9-4311-848F-BEDFD386B323}" destId="{0111E257-530C-4A0C-A64A-9E400A56661A}" srcOrd="0" destOrd="0" presId="urn:microsoft.com/office/officeart/2005/8/layout/vList6"/>
    <dgm:cxn modelId="{9B226896-29E9-4FAC-A565-D7E6261600AD}" srcId="{65AA23A3-AA69-4807-8134-74BBB267D251}" destId="{83C367B3-3A76-437B-A1B6-95CD4F608A5A}" srcOrd="0" destOrd="0" parTransId="{E053F17A-BC88-4DDD-BFDA-7A518E5E89CD}" sibTransId="{A7DE66D0-41D8-4850-812D-8D1A41E0B414}"/>
    <dgm:cxn modelId="{3F7C10A8-35BC-49A2-B7A3-5FC824C4CAA1}" type="presParOf" srcId="{3FBCB995-CB62-4D3C-A174-2D2B0BBF6803}" destId="{7C004049-72E6-47D6-9348-B3FCC2EDA1DC}" srcOrd="0" destOrd="0" presId="urn:microsoft.com/office/officeart/2005/8/layout/vList6"/>
    <dgm:cxn modelId="{342C5F4F-0EAD-4C2E-BE0D-E55A8BF421F0}" type="presParOf" srcId="{7C004049-72E6-47D6-9348-B3FCC2EDA1DC}" destId="{E6F1EB48-77EA-4CCB-BB7A-386A478801FD}" srcOrd="0" destOrd="0" presId="urn:microsoft.com/office/officeart/2005/8/layout/vList6"/>
    <dgm:cxn modelId="{27320583-4C60-4257-B572-9EEB7FEE0489}" type="presParOf" srcId="{7C004049-72E6-47D6-9348-B3FCC2EDA1DC}" destId="{D86131B9-BF18-4C6D-900A-4D810FFF4075}" srcOrd="1" destOrd="0" presId="urn:microsoft.com/office/officeart/2005/8/layout/vList6"/>
    <dgm:cxn modelId="{0CF4A54C-9734-4411-853B-F3159C433C5E}" type="presParOf" srcId="{3FBCB995-CB62-4D3C-A174-2D2B0BBF6803}" destId="{45C672DA-8CB7-4595-9F0B-CB0542AFB8EE}" srcOrd="1" destOrd="0" presId="urn:microsoft.com/office/officeart/2005/8/layout/vList6"/>
    <dgm:cxn modelId="{CDEAC675-9331-4F8D-A074-E6E9CCCB43B4}" type="presParOf" srcId="{3FBCB995-CB62-4D3C-A174-2D2B0BBF6803}" destId="{EE5CCB2E-3A32-427E-B3CF-8578242F6699}" srcOrd="2" destOrd="0" presId="urn:microsoft.com/office/officeart/2005/8/layout/vList6"/>
    <dgm:cxn modelId="{00827ACE-552B-409B-87F5-C8A11C37456A}" type="presParOf" srcId="{EE5CCB2E-3A32-427E-B3CF-8578242F6699}" destId="{5BD08C06-4078-47DA-9170-6C0F0423AF66}" srcOrd="0" destOrd="0" presId="urn:microsoft.com/office/officeart/2005/8/layout/vList6"/>
    <dgm:cxn modelId="{75146B71-4106-4389-BD6E-F8065C9A8CA1}" type="presParOf" srcId="{EE5CCB2E-3A32-427E-B3CF-8578242F6699}" destId="{F1F3690D-8357-4ECA-82B2-653E0687E3BE}" srcOrd="1" destOrd="0" presId="urn:microsoft.com/office/officeart/2005/8/layout/vList6"/>
    <dgm:cxn modelId="{6D4D8958-0350-457C-9BBA-095BF1AD532F}" type="presParOf" srcId="{3FBCB995-CB62-4D3C-A174-2D2B0BBF6803}" destId="{2EC72946-833D-4976-B580-6C5C83142100}" srcOrd="3" destOrd="0" presId="urn:microsoft.com/office/officeart/2005/8/layout/vList6"/>
    <dgm:cxn modelId="{4EF3F7E2-3B11-4FA2-BE7C-7993B30C87B1}" type="presParOf" srcId="{3FBCB995-CB62-4D3C-A174-2D2B0BBF6803}" destId="{0FD11555-E179-4C1F-97C4-D91DA16CEA09}" srcOrd="4" destOrd="0" presId="urn:microsoft.com/office/officeart/2005/8/layout/vList6"/>
    <dgm:cxn modelId="{D8C26D7D-5A53-4128-A4FA-103302C0BEDA}" type="presParOf" srcId="{0FD11555-E179-4C1F-97C4-D91DA16CEA09}" destId="{4A7EC2B8-7007-4973-93FA-4904A1BF432C}" srcOrd="0" destOrd="0" presId="urn:microsoft.com/office/officeart/2005/8/layout/vList6"/>
    <dgm:cxn modelId="{8D7C7A53-63D6-48BE-9123-B46833DB22CC}" type="presParOf" srcId="{0FD11555-E179-4C1F-97C4-D91DA16CEA09}" destId="{69686EDF-8750-4D5E-99D2-8796A0EE92E0}" srcOrd="1" destOrd="0" presId="urn:microsoft.com/office/officeart/2005/8/layout/vList6"/>
    <dgm:cxn modelId="{8EBC0996-F1C1-4E3D-8934-4778B8E2634D}" type="presParOf" srcId="{3FBCB995-CB62-4D3C-A174-2D2B0BBF6803}" destId="{7BC51435-0C26-48E3-966C-C8F581BAD96D}" srcOrd="5" destOrd="0" presId="urn:microsoft.com/office/officeart/2005/8/layout/vList6"/>
    <dgm:cxn modelId="{B53F5B47-257A-4242-BC8C-F3A5EC486401}" type="presParOf" srcId="{3FBCB995-CB62-4D3C-A174-2D2B0BBF6803}" destId="{03CC1DAD-68AF-44D3-9409-A9CEA4643B3B}" srcOrd="6" destOrd="0" presId="urn:microsoft.com/office/officeart/2005/8/layout/vList6"/>
    <dgm:cxn modelId="{B1F5E144-7A60-4BB9-8E1E-DBE0604A9689}" type="presParOf" srcId="{03CC1DAD-68AF-44D3-9409-A9CEA4643B3B}" destId="{C33C9EA5-874C-42CC-8492-D5D6D903FD16}" srcOrd="0" destOrd="0" presId="urn:microsoft.com/office/officeart/2005/8/layout/vList6"/>
    <dgm:cxn modelId="{A054095B-0BDA-437D-B02A-FC81AF8BA659}" type="presParOf" srcId="{03CC1DAD-68AF-44D3-9409-A9CEA4643B3B}" destId="{0111E257-530C-4A0C-A64A-9E400A56661A}" srcOrd="1" destOrd="0" presId="urn:microsoft.com/office/officeart/2005/8/layout/vList6"/>
    <dgm:cxn modelId="{42FBEEA8-EF0E-4A5C-9514-C8F626068781}" type="presParOf" srcId="{3FBCB995-CB62-4D3C-A174-2D2B0BBF6803}" destId="{AB981F97-69D0-4D22-90FC-007A2B08AB47}" srcOrd="7" destOrd="0" presId="urn:microsoft.com/office/officeart/2005/8/layout/vList6"/>
    <dgm:cxn modelId="{897A1CF8-179E-4D98-8D47-A75D663ADFC4}" type="presParOf" srcId="{3FBCB995-CB62-4D3C-A174-2D2B0BBF6803}" destId="{B96F67B9-3780-4D81-983B-047F214C960C}" srcOrd="8" destOrd="0" presId="urn:microsoft.com/office/officeart/2005/8/layout/vList6"/>
    <dgm:cxn modelId="{7DEBC4C3-66C4-41E9-A239-0830B01E16AA}" type="presParOf" srcId="{B96F67B9-3780-4D81-983B-047F214C960C}" destId="{A8AF5631-7FF7-4555-A1F0-95217AA5F551}" srcOrd="0" destOrd="0" presId="urn:microsoft.com/office/officeart/2005/8/layout/vList6"/>
    <dgm:cxn modelId="{8C4131C8-3A49-4F7F-AD96-3AA44003D958}" type="presParOf" srcId="{B96F67B9-3780-4D81-983B-047F214C960C}" destId="{31AEB8CA-F73A-4C04-BA49-92255F7E153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4050464-9263-44EA-A317-517A70DB0F1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MY"/>
        </a:p>
      </dgm:t>
    </dgm:pt>
    <dgm:pt modelId="{DBDEA4A9-EDA2-4799-A81E-541537239D69}">
      <dgm:prSet phldrT="[Text]" custT="1"/>
      <dgm:spPr/>
      <dgm:t>
        <a:bodyPr/>
        <a:lstStyle/>
        <a:p>
          <a:r>
            <a:rPr lang="en-MY" sz="1400" dirty="0" smtClean="0"/>
            <a:t>Reschedule Request Period</a:t>
          </a:r>
          <a:endParaRPr lang="en-MY" sz="1400" dirty="0"/>
        </a:p>
      </dgm:t>
    </dgm:pt>
    <dgm:pt modelId="{E9785DF2-2B8A-4ABD-B59A-25296DEA63F9}" type="parTrans" cxnId="{96A91B1F-0D03-4714-9F2B-DC4AAA54C3CF}">
      <dgm:prSet/>
      <dgm:spPr/>
      <dgm:t>
        <a:bodyPr/>
        <a:lstStyle/>
        <a:p>
          <a:endParaRPr lang="en-MY" sz="1400"/>
        </a:p>
      </dgm:t>
    </dgm:pt>
    <dgm:pt modelId="{59539378-3F55-4950-B273-6AD2DC64DBC5}" type="sibTrans" cxnId="{96A91B1F-0D03-4714-9F2B-DC4AAA54C3CF}">
      <dgm:prSet/>
      <dgm:spPr/>
      <dgm:t>
        <a:bodyPr/>
        <a:lstStyle/>
        <a:p>
          <a:endParaRPr lang="en-MY" sz="1400"/>
        </a:p>
      </dgm:t>
    </dgm:pt>
    <dgm:pt modelId="{64D813C6-DD71-4930-A7D1-F9C7568992F6}">
      <dgm:prSet phldrT="[Text]" custT="1"/>
      <dgm:spPr/>
      <dgm:t>
        <a:bodyPr/>
        <a:lstStyle/>
        <a:p>
          <a:r>
            <a:rPr lang="en-MY" sz="1400" dirty="0" smtClean="0"/>
            <a:t>Submit Reschedule Request</a:t>
          </a:r>
          <a:endParaRPr lang="en-MY" sz="1400" dirty="0"/>
        </a:p>
      </dgm:t>
    </dgm:pt>
    <dgm:pt modelId="{F922FAFA-6935-435D-81A2-A1E8B853BD10}" type="parTrans" cxnId="{A6F3E409-5ED1-4A4B-A4BD-D732F21718FB}">
      <dgm:prSet/>
      <dgm:spPr/>
      <dgm:t>
        <a:bodyPr/>
        <a:lstStyle/>
        <a:p>
          <a:endParaRPr lang="en-MY" sz="1400"/>
        </a:p>
      </dgm:t>
    </dgm:pt>
    <dgm:pt modelId="{C6B56788-4544-4A75-A229-EF8FF28CFD22}" type="sibTrans" cxnId="{A6F3E409-5ED1-4A4B-A4BD-D732F21718FB}">
      <dgm:prSet/>
      <dgm:spPr/>
      <dgm:t>
        <a:bodyPr/>
        <a:lstStyle/>
        <a:p>
          <a:endParaRPr lang="en-MY" sz="1400"/>
        </a:p>
      </dgm:t>
    </dgm:pt>
    <dgm:pt modelId="{5F1194FA-9143-4365-9227-02B428974B81}">
      <dgm:prSet phldrT="[Text]" custT="1"/>
      <dgm:spPr/>
      <dgm:t>
        <a:bodyPr/>
        <a:lstStyle/>
        <a:p>
          <a:r>
            <a:rPr lang="en-MY" sz="1400" dirty="0" smtClean="0"/>
            <a:t>Before Approval</a:t>
          </a:r>
          <a:endParaRPr lang="en-MY" sz="1400" dirty="0"/>
        </a:p>
      </dgm:t>
    </dgm:pt>
    <dgm:pt modelId="{CF93AC58-ADD6-4022-9A5A-9CA54A495426}" type="parTrans" cxnId="{4F1245D8-880D-4706-9DA1-AF291A9CD904}">
      <dgm:prSet/>
      <dgm:spPr/>
      <dgm:t>
        <a:bodyPr/>
        <a:lstStyle/>
        <a:p>
          <a:endParaRPr lang="en-MY" sz="1400"/>
        </a:p>
      </dgm:t>
    </dgm:pt>
    <dgm:pt modelId="{311F1010-3B3B-4058-9247-FCA334549F43}" type="sibTrans" cxnId="{4F1245D8-880D-4706-9DA1-AF291A9CD904}">
      <dgm:prSet/>
      <dgm:spPr/>
      <dgm:t>
        <a:bodyPr/>
        <a:lstStyle/>
        <a:p>
          <a:endParaRPr lang="en-MY" sz="1400"/>
        </a:p>
      </dgm:t>
    </dgm:pt>
    <dgm:pt modelId="{5D3F1900-B75C-4420-94D2-AE90124B94BA}">
      <dgm:prSet phldrT="[Text]" custT="1"/>
      <dgm:spPr/>
      <dgm:t>
        <a:bodyPr/>
        <a:lstStyle/>
        <a:p>
          <a:r>
            <a:rPr lang="en-MY" sz="1400" dirty="0" smtClean="0"/>
            <a:t>Principal Approval</a:t>
          </a:r>
          <a:endParaRPr lang="en-MY" sz="1400" dirty="0"/>
        </a:p>
      </dgm:t>
    </dgm:pt>
    <dgm:pt modelId="{4BDCBA07-A424-4661-9794-C901CFE00434}" type="parTrans" cxnId="{EA2C7DAE-7CBD-4517-9473-C4D165F8C9C5}">
      <dgm:prSet/>
      <dgm:spPr/>
      <dgm:t>
        <a:bodyPr/>
        <a:lstStyle/>
        <a:p>
          <a:endParaRPr lang="en-MY" sz="1400"/>
        </a:p>
      </dgm:t>
    </dgm:pt>
    <dgm:pt modelId="{0CB97C19-8350-4825-8730-BBBCA7DD196E}" type="sibTrans" cxnId="{EA2C7DAE-7CBD-4517-9473-C4D165F8C9C5}">
      <dgm:prSet/>
      <dgm:spPr/>
      <dgm:t>
        <a:bodyPr/>
        <a:lstStyle/>
        <a:p>
          <a:endParaRPr lang="en-MY" sz="1400"/>
        </a:p>
      </dgm:t>
    </dgm:pt>
    <dgm:pt modelId="{5E58CABC-124B-49B8-8801-E8E4B8B24F82}">
      <dgm:prSet phldrT="[Text]" custT="1"/>
      <dgm:spPr/>
      <dgm:t>
        <a:bodyPr/>
        <a:lstStyle/>
        <a:p>
          <a:r>
            <a:rPr lang="en-MY" sz="1400" dirty="0" smtClean="0"/>
            <a:t>Cancel Reschedule Request</a:t>
          </a:r>
          <a:endParaRPr lang="en-MY" sz="1400" dirty="0"/>
        </a:p>
      </dgm:t>
    </dgm:pt>
    <dgm:pt modelId="{9FF0878D-26DE-499C-87E6-E515C45ECC5E}" type="parTrans" cxnId="{A9B3D0C9-0AC5-4038-9141-4EFEC0DE2D70}">
      <dgm:prSet/>
      <dgm:spPr/>
      <dgm:t>
        <a:bodyPr/>
        <a:lstStyle/>
        <a:p>
          <a:endParaRPr lang="en-MY" sz="1400"/>
        </a:p>
      </dgm:t>
    </dgm:pt>
    <dgm:pt modelId="{93C4C3CA-77E5-4070-8B94-FA2F2C1BF272}" type="sibTrans" cxnId="{A9B3D0C9-0AC5-4038-9141-4EFEC0DE2D70}">
      <dgm:prSet/>
      <dgm:spPr/>
      <dgm:t>
        <a:bodyPr/>
        <a:lstStyle/>
        <a:p>
          <a:endParaRPr lang="en-MY" sz="1400"/>
        </a:p>
      </dgm:t>
    </dgm:pt>
    <dgm:pt modelId="{BDDCB2B0-3786-442A-A79C-75B5C09E5A02}">
      <dgm:prSet phldrT="[Text]" custT="1"/>
      <dgm:spPr/>
      <dgm:t>
        <a:bodyPr/>
        <a:lstStyle/>
        <a:p>
          <a:r>
            <a:rPr lang="en-MY" sz="1400" dirty="0" smtClean="0"/>
            <a:t>Approve Reschedule Request </a:t>
          </a:r>
          <a:endParaRPr lang="en-MY" sz="1400" dirty="0"/>
        </a:p>
      </dgm:t>
    </dgm:pt>
    <dgm:pt modelId="{AF804D05-5E8C-493C-AA7C-51684E2D34A3}" type="parTrans" cxnId="{A9FF953D-0553-4EF2-A7E1-E63A9A441AA1}">
      <dgm:prSet/>
      <dgm:spPr/>
      <dgm:t>
        <a:bodyPr/>
        <a:lstStyle/>
        <a:p>
          <a:endParaRPr lang="en-MY" sz="1400"/>
        </a:p>
      </dgm:t>
    </dgm:pt>
    <dgm:pt modelId="{AACC5F37-F17D-426F-98C3-E77C18AF31B1}" type="sibTrans" cxnId="{A9FF953D-0553-4EF2-A7E1-E63A9A441AA1}">
      <dgm:prSet/>
      <dgm:spPr/>
      <dgm:t>
        <a:bodyPr/>
        <a:lstStyle/>
        <a:p>
          <a:endParaRPr lang="en-MY" sz="1400"/>
        </a:p>
      </dgm:t>
    </dgm:pt>
    <dgm:pt modelId="{277A2BD6-7046-4915-91F7-161CE704FA7C}">
      <dgm:prSet phldrT="[Text]" custT="1"/>
      <dgm:spPr/>
      <dgm:t>
        <a:bodyPr/>
        <a:lstStyle/>
        <a:p>
          <a:r>
            <a:rPr lang="en-MY" sz="1400" dirty="0" smtClean="0"/>
            <a:t>Reject Reschedule Request</a:t>
          </a:r>
          <a:endParaRPr lang="en-MY" sz="1400" dirty="0"/>
        </a:p>
      </dgm:t>
    </dgm:pt>
    <dgm:pt modelId="{7225718C-5706-45D1-B3D2-9B7E612CF433}" type="sibTrans" cxnId="{A5B6CCC4-C88F-49B7-B590-839EB7386B30}">
      <dgm:prSet/>
      <dgm:spPr/>
      <dgm:t>
        <a:bodyPr/>
        <a:lstStyle/>
        <a:p>
          <a:endParaRPr lang="en-MY" sz="1400"/>
        </a:p>
      </dgm:t>
    </dgm:pt>
    <dgm:pt modelId="{0DA3F12F-1BC9-4F91-8FE5-C24CC9E6A5B2}" type="parTrans" cxnId="{A5B6CCC4-C88F-49B7-B590-839EB7386B30}">
      <dgm:prSet/>
      <dgm:spPr/>
      <dgm:t>
        <a:bodyPr/>
        <a:lstStyle/>
        <a:p>
          <a:endParaRPr lang="en-MY" sz="1400"/>
        </a:p>
      </dgm:t>
    </dgm:pt>
    <dgm:pt modelId="{4D2FA197-654D-479E-942F-AAE3E055D7ED}" type="pres">
      <dgm:prSet presAssocID="{E4050464-9263-44EA-A317-517A70DB0F1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MY"/>
        </a:p>
      </dgm:t>
    </dgm:pt>
    <dgm:pt modelId="{116DCC7F-396A-4321-8119-3999AB0A6714}" type="pres">
      <dgm:prSet presAssocID="{DBDEA4A9-EDA2-4799-A81E-541537239D69}" presName="hierRoot1" presStyleCnt="0"/>
      <dgm:spPr/>
    </dgm:pt>
    <dgm:pt modelId="{F1035F9F-F7C2-4ACD-9FBF-B7A680FF6DB7}" type="pres">
      <dgm:prSet presAssocID="{DBDEA4A9-EDA2-4799-A81E-541537239D69}" presName="composite" presStyleCnt="0"/>
      <dgm:spPr/>
    </dgm:pt>
    <dgm:pt modelId="{BEE2DB84-9629-4EC0-9B0D-DA1DDA02ACB5}" type="pres">
      <dgm:prSet presAssocID="{DBDEA4A9-EDA2-4799-A81E-541537239D69}" presName="background" presStyleLbl="node0" presStyleIdx="0" presStyleCnt="1"/>
      <dgm:spPr/>
    </dgm:pt>
    <dgm:pt modelId="{64491ADA-CA10-40A5-8203-1F5489FFAD28}" type="pres">
      <dgm:prSet presAssocID="{DBDEA4A9-EDA2-4799-A81E-541537239D69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660B6C64-860E-4568-AAD9-EDE54B17177E}" type="pres">
      <dgm:prSet presAssocID="{DBDEA4A9-EDA2-4799-A81E-541537239D69}" presName="hierChild2" presStyleCnt="0"/>
      <dgm:spPr/>
    </dgm:pt>
    <dgm:pt modelId="{52393E61-600F-4877-9A46-D6EC710E5514}" type="pres">
      <dgm:prSet presAssocID="{F922FAFA-6935-435D-81A2-A1E8B853BD10}" presName="Name10" presStyleLbl="parChTrans1D2" presStyleIdx="0" presStyleCnt="1"/>
      <dgm:spPr/>
      <dgm:t>
        <a:bodyPr/>
        <a:lstStyle/>
        <a:p>
          <a:endParaRPr lang="en-MY"/>
        </a:p>
      </dgm:t>
    </dgm:pt>
    <dgm:pt modelId="{4A646DA7-C85E-49F9-A9DF-243367CBC8EB}" type="pres">
      <dgm:prSet presAssocID="{64D813C6-DD71-4930-A7D1-F9C7568992F6}" presName="hierRoot2" presStyleCnt="0"/>
      <dgm:spPr/>
    </dgm:pt>
    <dgm:pt modelId="{2BEFEB24-D997-4858-8959-59BB7AA2BD9C}" type="pres">
      <dgm:prSet presAssocID="{64D813C6-DD71-4930-A7D1-F9C7568992F6}" presName="composite2" presStyleCnt="0"/>
      <dgm:spPr/>
    </dgm:pt>
    <dgm:pt modelId="{352B4B6F-2545-43EA-86CB-AF0B4CDDF66E}" type="pres">
      <dgm:prSet presAssocID="{64D813C6-DD71-4930-A7D1-F9C7568992F6}" presName="background2" presStyleLbl="node2" presStyleIdx="0" presStyleCnt="1"/>
      <dgm:spPr/>
    </dgm:pt>
    <dgm:pt modelId="{67D4DF1F-9BCB-42BC-8881-44EF288CDCD9}" type="pres">
      <dgm:prSet presAssocID="{64D813C6-DD71-4930-A7D1-F9C7568992F6}" presName="text2" presStyleLbl="fgAcc2" presStyleIdx="0" presStyleCnt="1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B908C99B-E902-4010-9CAB-A81568177B1E}" type="pres">
      <dgm:prSet presAssocID="{64D813C6-DD71-4930-A7D1-F9C7568992F6}" presName="hierChild3" presStyleCnt="0"/>
      <dgm:spPr/>
    </dgm:pt>
    <dgm:pt modelId="{100A7A29-1185-4B84-9F2F-94796C110B7E}" type="pres">
      <dgm:prSet presAssocID="{CF93AC58-ADD6-4022-9A5A-9CA54A495426}" presName="Name17" presStyleLbl="parChTrans1D3" presStyleIdx="0" presStyleCnt="2"/>
      <dgm:spPr/>
      <dgm:t>
        <a:bodyPr/>
        <a:lstStyle/>
        <a:p>
          <a:endParaRPr lang="en-MY"/>
        </a:p>
      </dgm:t>
    </dgm:pt>
    <dgm:pt modelId="{C3A14B36-5E92-4639-B5F0-8A665EF3BF78}" type="pres">
      <dgm:prSet presAssocID="{5F1194FA-9143-4365-9227-02B428974B81}" presName="hierRoot3" presStyleCnt="0"/>
      <dgm:spPr/>
    </dgm:pt>
    <dgm:pt modelId="{85C9640F-8465-4FE9-AB68-B261A71D6AE8}" type="pres">
      <dgm:prSet presAssocID="{5F1194FA-9143-4365-9227-02B428974B81}" presName="composite3" presStyleCnt="0"/>
      <dgm:spPr/>
    </dgm:pt>
    <dgm:pt modelId="{C1DC6BF1-24C6-4EC6-A30C-C03BF6220AF1}" type="pres">
      <dgm:prSet presAssocID="{5F1194FA-9143-4365-9227-02B428974B81}" presName="background3" presStyleLbl="node3" presStyleIdx="0" presStyleCnt="2"/>
      <dgm:spPr/>
    </dgm:pt>
    <dgm:pt modelId="{0D4E0DBD-6217-4719-9C76-7EAC1928836C}" type="pres">
      <dgm:prSet presAssocID="{5F1194FA-9143-4365-9227-02B428974B81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D264FF90-6A05-47D0-8178-1949D429F5B8}" type="pres">
      <dgm:prSet presAssocID="{5F1194FA-9143-4365-9227-02B428974B81}" presName="hierChild4" presStyleCnt="0"/>
      <dgm:spPr/>
    </dgm:pt>
    <dgm:pt modelId="{A993487F-1976-402A-9016-3938F982C644}" type="pres">
      <dgm:prSet presAssocID="{9FF0878D-26DE-499C-87E6-E515C45ECC5E}" presName="Name23" presStyleLbl="parChTrans1D4" presStyleIdx="0" presStyleCnt="3"/>
      <dgm:spPr/>
      <dgm:t>
        <a:bodyPr/>
        <a:lstStyle/>
        <a:p>
          <a:endParaRPr lang="en-MY"/>
        </a:p>
      </dgm:t>
    </dgm:pt>
    <dgm:pt modelId="{FF77560C-2EE7-4391-A011-00A8D15E36C5}" type="pres">
      <dgm:prSet presAssocID="{5E58CABC-124B-49B8-8801-E8E4B8B24F82}" presName="hierRoot4" presStyleCnt="0"/>
      <dgm:spPr/>
    </dgm:pt>
    <dgm:pt modelId="{82200C1C-3746-43C2-AAF9-D958984136CA}" type="pres">
      <dgm:prSet presAssocID="{5E58CABC-124B-49B8-8801-E8E4B8B24F82}" presName="composite4" presStyleCnt="0"/>
      <dgm:spPr/>
    </dgm:pt>
    <dgm:pt modelId="{3EB846E8-9780-4BD5-BB6E-601E4D0785A8}" type="pres">
      <dgm:prSet presAssocID="{5E58CABC-124B-49B8-8801-E8E4B8B24F82}" presName="background4" presStyleLbl="node4" presStyleIdx="0" presStyleCnt="3"/>
      <dgm:spPr/>
    </dgm:pt>
    <dgm:pt modelId="{CB663B78-C3E4-45EB-92FD-F3BEB979A29D}" type="pres">
      <dgm:prSet presAssocID="{5E58CABC-124B-49B8-8801-E8E4B8B24F82}" presName="text4" presStyleLbl="fgAcc4" presStyleIdx="0" presStyleCnt="3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00796F6F-159E-4845-9D88-1115E6B483A7}" type="pres">
      <dgm:prSet presAssocID="{5E58CABC-124B-49B8-8801-E8E4B8B24F82}" presName="hierChild5" presStyleCnt="0"/>
      <dgm:spPr/>
    </dgm:pt>
    <dgm:pt modelId="{6BF787C7-B0B9-4B48-A57A-826DF8E72FD4}" type="pres">
      <dgm:prSet presAssocID="{4BDCBA07-A424-4661-9794-C901CFE00434}" presName="Name17" presStyleLbl="parChTrans1D3" presStyleIdx="1" presStyleCnt="2"/>
      <dgm:spPr/>
      <dgm:t>
        <a:bodyPr/>
        <a:lstStyle/>
        <a:p>
          <a:endParaRPr lang="en-MY"/>
        </a:p>
      </dgm:t>
    </dgm:pt>
    <dgm:pt modelId="{89915276-60ED-473E-8C85-4F0C78C5E90C}" type="pres">
      <dgm:prSet presAssocID="{5D3F1900-B75C-4420-94D2-AE90124B94BA}" presName="hierRoot3" presStyleCnt="0"/>
      <dgm:spPr/>
    </dgm:pt>
    <dgm:pt modelId="{2D948E3D-2A40-474D-8634-DFE18B231605}" type="pres">
      <dgm:prSet presAssocID="{5D3F1900-B75C-4420-94D2-AE90124B94BA}" presName="composite3" presStyleCnt="0"/>
      <dgm:spPr/>
    </dgm:pt>
    <dgm:pt modelId="{C06CF6F8-D918-49E5-9CC5-EC5C4BB35FEC}" type="pres">
      <dgm:prSet presAssocID="{5D3F1900-B75C-4420-94D2-AE90124B94BA}" presName="background3" presStyleLbl="node3" presStyleIdx="1" presStyleCnt="2"/>
      <dgm:spPr/>
    </dgm:pt>
    <dgm:pt modelId="{412D00FA-862D-4375-A43C-2724FA246298}" type="pres">
      <dgm:prSet presAssocID="{5D3F1900-B75C-4420-94D2-AE90124B94BA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6EFFC693-C8C5-4A61-B6CF-6D0BC2D85435}" type="pres">
      <dgm:prSet presAssocID="{5D3F1900-B75C-4420-94D2-AE90124B94BA}" presName="hierChild4" presStyleCnt="0"/>
      <dgm:spPr/>
    </dgm:pt>
    <dgm:pt modelId="{3030ACD9-4480-4F7E-A305-9D2D67F85AFD}" type="pres">
      <dgm:prSet presAssocID="{AF804D05-5E8C-493C-AA7C-51684E2D34A3}" presName="Name23" presStyleLbl="parChTrans1D4" presStyleIdx="1" presStyleCnt="3"/>
      <dgm:spPr/>
      <dgm:t>
        <a:bodyPr/>
        <a:lstStyle/>
        <a:p>
          <a:endParaRPr lang="en-MY"/>
        </a:p>
      </dgm:t>
    </dgm:pt>
    <dgm:pt modelId="{BB21F6BB-AB55-45D0-8A07-7B179C0AC17B}" type="pres">
      <dgm:prSet presAssocID="{BDDCB2B0-3786-442A-A79C-75B5C09E5A02}" presName="hierRoot4" presStyleCnt="0"/>
      <dgm:spPr/>
    </dgm:pt>
    <dgm:pt modelId="{1949DCBA-96B0-463C-AEA1-17B8154EAEA0}" type="pres">
      <dgm:prSet presAssocID="{BDDCB2B0-3786-442A-A79C-75B5C09E5A02}" presName="composite4" presStyleCnt="0"/>
      <dgm:spPr/>
    </dgm:pt>
    <dgm:pt modelId="{3354B952-C030-45A4-BBF7-DFE200F03D6D}" type="pres">
      <dgm:prSet presAssocID="{BDDCB2B0-3786-442A-A79C-75B5C09E5A02}" presName="background4" presStyleLbl="node4" presStyleIdx="1" presStyleCnt="3"/>
      <dgm:spPr/>
    </dgm:pt>
    <dgm:pt modelId="{2ADAC8FB-6BE9-4AD8-B934-0A213F29D7C1}" type="pres">
      <dgm:prSet presAssocID="{BDDCB2B0-3786-442A-A79C-75B5C09E5A02}" presName="text4" presStyleLbl="fgAcc4" presStyleIdx="1" presStyleCnt="3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4955D81C-4117-4FDE-87E8-1746A3F09655}" type="pres">
      <dgm:prSet presAssocID="{BDDCB2B0-3786-442A-A79C-75B5C09E5A02}" presName="hierChild5" presStyleCnt="0"/>
      <dgm:spPr/>
    </dgm:pt>
    <dgm:pt modelId="{BF570D6E-F8DB-403B-AC41-333A17EE33C6}" type="pres">
      <dgm:prSet presAssocID="{0DA3F12F-1BC9-4F91-8FE5-C24CC9E6A5B2}" presName="Name23" presStyleLbl="parChTrans1D4" presStyleIdx="2" presStyleCnt="3"/>
      <dgm:spPr/>
      <dgm:t>
        <a:bodyPr/>
        <a:lstStyle/>
        <a:p>
          <a:endParaRPr lang="en-MY"/>
        </a:p>
      </dgm:t>
    </dgm:pt>
    <dgm:pt modelId="{E8535157-1EC9-4455-9511-86B299DB01A3}" type="pres">
      <dgm:prSet presAssocID="{277A2BD6-7046-4915-91F7-161CE704FA7C}" presName="hierRoot4" presStyleCnt="0"/>
      <dgm:spPr/>
    </dgm:pt>
    <dgm:pt modelId="{2E8372A1-014D-4607-85F0-49FA929EF6DD}" type="pres">
      <dgm:prSet presAssocID="{277A2BD6-7046-4915-91F7-161CE704FA7C}" presName="composite4" presStyleCnt="0"/>
      <dgm:spPr/>
    </dgm:pt>
    <dgm:pt modelId="{6FCB2365-1D8F-4A1A-A372-33146BCE1149}" type="pres">
      <dgm:prSet presAssocID="{277A2BD6-7046-4915-91F7-161CE704FA7C}" presName="background4" presStyleLbl="node4" presStyleIdx="2" presStyleCnt="3"/>
      <dgm:spPr/>
    </dgm:pt>
    <dgm:pt modelId="{01AB347D-6685-493D-91B6-75AA7B45A402}" type="pres">
      <dgm:prSet presAssocID="{277A2BD6-7046-4915-91F7-161CE704FA7C}" presName="text4" presStyleLbl="fgAcc4" presStyleIdx="2" presStyleCnt="3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774D817D-32BA-4668-9F35-6140C51D1C68}" type="pres">
      <dgm:prSet presAssocID="{277A2BD6-7046-4915-91F7-161CE704FA7C}" presName="hierChild5" presStyleCnt="0"/>
      <dgm:spPr/>
    </dgm:pt>
  </dgm:ptLst>
  <dgm:cxnLst>
    <dgm:cxn modelId="{4023A049-9527-4632-8E4E-9D28B5A60D0E}" type="presOf" srcId="{5E58CABC-124B-49B8-8801-E8E4B8B24F82}" destId="{CB663B78-C3E4-45EB-92FD-F3BEB979A29D}" srcOrd="0" destOrd="0" presId="urn:microsoft.com/office/officeart/2005/8/layout/hierarchy1"/>
    <dgm:cxn modelId="{737B3893-9AE9-4D3A-9ABA-049D732CD559}" type="presOf" srcId="{0DA3F12F-1BC9-4F91-8FE5-C24CC9E6A5B2}" destId="{BF570D6E-F8DB-403B-AC41-333A17EE33C6}" srcOrd="0" destOrd="0" presId="urn:microsoft.com/office/officeart/2005/8/layout/hierarchy1"/>
    <dgm:cxn modelId="{EF639422-421C-4FED-B7DD-FACC04F2AA73}" type="presOf" srcId="{64D813C6-DD71-4930-A7D1-F9C7568992F6}" destId="{67D4DF1F-9BCB-42BC-8881-44EF288CDCD9}" srcOrd="0" destOrd="0" presId="urn:microsoft.com/office/officeart/2005/8/layout/hierarchy1"/>
    <dgm:cxn modelId="{8A830A2D-C28F-4E4D-B8B6-FE33CEDA2CAB}" type="presOf" srcId="{BDDCB2B0-3786-442A-A79C-75B5C09E5A02}" destId="{2ADAC8FB-6BE9-4AD8-B934-0A213F29D7C1}" srcOrd="0" destOrd="0" presId="urn:microsoft.com/office/officeart/2005/8/layout/hierarchy1"/>
    <dgm:cxn modelId="{E9430507-D572-40BD-B342-3B25D984EF6E}" type="presOf" srcId="{DBDEA4A9-EDA2-4799-A81E-541537239D69}" destId="{64491ADA-CA10-40A5-8203-1F5489FFAD28}" srcOrd="0" destOrd="0" presId="urn:microsoft.com/office/officeart/2005/8/layout/hierarchy1"/>
    <dgm:cxn modelId="{E96FA48F-809A-4171-B12F-94E5E88D871F}" type="presOf" srcId="{F922FAFA-6935-435D-81A2-A1E8B853BD10}" destId="{52393E61-600F-4877-9A46-D6EC710E5514}" srcOrd="0" destOrd="0" presId="urn:microsoft.com/office/officeart/2005/8/layout/hierarchy1"/>
    <dgm:cxn modelId="{91D2C323-7972-4AB4-8E09-4B414BE75238}" type="presOf" srcId="{5F1194FA-9143-4365-9227-02B428974B81}" destId="{0D4E0DBD-6217-4719-9C76-7EAC1928836C}" srcOrd="0" destOrd="0" presId="urn:microsoft.com/office/officeart/2005/8/layout/hierarchy1"/>
    <dgm:cxn modelId="{E6CE5922-F130-4D55-9358-4C2B78E020CC}" type="presOf" srcId="{9FF0878D-26DE-499C-87E6-E515C45ECC5E}" destId="{A993487F-1976-402A-9016-3938F982C644}" srcOrd="0" destOrd="0" presId="urn:microsoft.com/office/officeart/2005/8/layout/hierarchy1"/>
    <dgm:cxn modelId="{EF289E57-F0B9-4997-A761-9380DE75EEE7}" type="presOf" srcId="{CF93AC58-ADD6-4022-9A5A-9CA54A495426}" destId="{100A7A29-1185-4B84-9F2F-94796C110B7E}" srcOrd="0" destOrd="0" presId="urn:microsoft.com/office/officeart/2005/8/layout/hierarchy1"/>
    <dgm:cxn modelId="{96A91B1F-0D03-4714-9F2B-DC4AAA54C3CF}" srcId="{E4050464-9263-44EA-A317-517A70DB0F1D}" destId="{DBDEA4A9-EDA2-4799-A81E-541537239D69}" srcOrd="0" destOrd="0" parTransId="{E9785DF2-2B8A-4ABD-B59A-25296DEA63F9}" sibTransId="{59539378-3F55-4950-B273-6AD2DC64DBC5}"/>
    <dgm:cxn modelId="{4F1245D8-880D-4706-9DA1-AF291A9CD904}" srcId="{64D813C6-DD71-4930-A7D1-F9C7568992F6}" destId="{5F1194FA-9143-4365-9227-02B428974B81}" srcOrd="0" destOrd="0" parTransId="{CF93AC58-ADD6-4022-9A5A-9CA54A495426}" sibTransId="{311F1010-3B3B-4058-9247-FCA334549F43}"/>
    <dgm:cxn modelId="{A9B3D0C9-0AC5-4038-9141-4EFEC0DE2D70}" srcId="{5F1194FA-9143-4365-9227-02B428974B81}" destId="{5E58CABC-124B-49B8-8801-E8E4B8B24F82}" srcOrd="0" destOrd="0" parTransId="{9FF0878D-26DE-499C-87E6-E515C45ECC5E}" sibTransId="{93C4C3CA-77E5-4070-8B94-FA2F2C1BF272}"/>
    <dgm:cxn modelId="{7466EDF2-9D70-4AAD-AB89-FAE20112EDCD}" type="presOf" srcId="{E4050464-9263-44EA-A317-517A70DB0F1D}" destId="{4D2FA197-654D-479E-942F-AAE3E055D7ED}" srcOrd="0" destOrd="0" presId="urn:microsoft.com/office/officeart/2005/8/layout/hierarchy1"/>
    <dgm:cxn modelId="{86CB7C9F-63D3-41C0-88F5-0F9B6832598F}" type="presOf" srcId="{277A2BD6-7046-4915-91F7-161CE704FA7C}" destId="{01AB347D-6685-493D-91B6-75AA7B45A402}" srcOrd="0" destOrd="0" presId="urn:microsoft.com/office/officeart/2005/8/layout/hierarchy1"/>
    <dgm:cxn modelId="{F934D418-594C-4605-8A16-6C51F9F708AA}" type="presOf" srcId="{4BDCBA07-A424-4661-9794-C901CFE00434}" destId="{6BF787C7-B0B9-4B48-A57A-826DF8E72FD4}" srcOrd="0" destOrd="0" presId="urn:microsoft.com/office/officeart/2005/8/layout/hierarchy1"/>
    <dgm:cxn modelId="{925B56AD-A1BA-4404-A3BF-10DC9E398324}" type="presOf" srcId="{5D3F1900-B75C-4420-94D2-AE90124B94BA}" destId="{412D00FA-862D-4375-A43C-2724FA246298}" srcOrd="0" destOrd="0" presId="urn:microsoft.com/office/officeart/2005/8/layout/hierarchy1"/>
    <dgm:cxn modelId="{EA2C7DAE-7CBD-4517-9473-C4D165F8C9C5}" srcId="{64D813C6-DD71-4930-A7D1-F9C7568992F6}" destId="{5D3F1900-B75C-4420-94D2-AE90124B94BA}" srcOrd="1" destOrd="0" parTransId="{4BDCBA07-A424-4661-9794-C901CFE00434}" sibTransId="{0CB97C19-8350-4825-8730-BBBCA7DD196E}"/>
    <dgm:cxn modelId="{C8DA7952-71B8-43C0-A961-67123C8B0838}" type="presOf" srcId="{AF804D05-5E8C-493C-AA7C-51684E2D34A3}" destId="{3030ACD9-4480-4F7E-A305-9D2D67F85AFD}" srcOrd="0" destOrd="0" presId="urn:microsoft.com/office/officeart/2005/8/layout/hierarchy1"/>
    <dgm:cxn modelId="{A9FF953D-0553-4EF2-A7E1-E63A9A441AA1}" srcId="{5D3F1900-B75C-4420-94D2-AE90124B94BA}" destId="{BDDCB2B0-3786-442A-A79C-75B5C09E5A02}" srcOrd="0" destOrd="0" parTransId="{AF804D05-5E8C-493C-AA7C-51684E2D34A3}" sibTransId="{AACC5F37-F17D-426F-98C3-E77C18AF31B1}"/>
    <dgm:cxn modelId="{A6F3E409-5ED1-4A4B-A4BD-D732F21718FB}" srcId="{DBDEA4A9-EDA2-4799-A81E-541537239D69}" destId="{64D813C6-DD71-4930-A7D1-F9C7568992F6}" srcOrd="0" destOrd="0" parTransId="{F922FAFA-6935-435D-81A2-A1E8B853BD10}" sibTransId="{C6B56788-4544-4A75-A229-EF8FF28CFD22}"/>
    <dgm:cxn modelId="{A5B6CCC4-C88F-49B7-B590-839EB7386B30}" srcId="{5D3F1900-B75C-4420-94D2-AE90124B94BA}" destId="{277A2BD6-7046-4915-91F7-161CE704FA7C}" srcOrd="1" destOrd="0" parTransId="{0DA3F12F-1BC9-4F91-8FE5-C24CC9E6A5B2}" sibTransId="{7225718C-5706-45D1-B3D2-9B7E612CF433}"/>
    <dgm:cxn modelId="{E28E9417-B5D2-4B94-9F04-0F5F9D926BCB}" type="presParOf" srcId="{4D2FA197-654D-479E-942F-AAE3E055D7ED}" destId="{116DCC7F-396A-4321-8119-3999AB0A6714}" srcOrd="0" destOrd="0" presId="urn:microsoft.com/office/officeart/2005/8/layout/hierarchy1"/>
    <dgm:cxn modelId="{A90D5740-9AAD-45B7-8784-A961CFA4D23F}" type="presParOf" srcId="{116DCC7F-396A-4321-8119-3999AB0A6714}" destId="{F1035F9F-F7C2-4ACD-9FBF-B7A680FF6DB7}" srcOrd="0" destOrd="0" presId="urn:microsoft.com/office/officeart/2005/8/layout/hierarchy1"/>
    <dgm:cxn modelId="{EE8DE59C-9CFF-4E74-B435-61CCFFBF9C0F}" type="presParOf" srcId="{F1035F9F-F7C2-4ACD-9FBF-B7A680FF6DB7}" destId="{BEE2DB84-9629-4EC0-9B0D-DA1DDA02ACB5}" srcOrd="0" destOrd="0" presId="urn:microsoft.com/office/officeart/2005/8/layout/hierarchy1"/>
    <dgm:cxn modelId="{353524AD-B66D-417B-AD46-EB78A9F9B451}" type="presParOf" srcId="{F1035F9F-F7C2-4ACD-9FBF-B7A680FF6DB7}" destId="{64491ADA-CA10-40A5-8203-1F5489FFAD28}" srcOrd="1" destOrd="0" presId="urn:microsoft.com/office/officeart/2005/8/layout/hierarchy1"/>
    <dgm:cxn modelId="{1393F8CC-0879-4048-838A-6293C74F4B01}" type="presParOf" srcId="{116DCC7F-396A-4321-8119-3999AB0A6714}" destId="{660B6C64-860E-4568-AAD9-EDE54B17177E}" srcOrd="1" destOrd="0" presId="urn:microsoft.com/office/officeart/2005/8/layout/hierarchy1"/>
    <dgm:cxn modelId="{B6054168-8958-4C5C-90DC-5FB77CBF5FE4}" type="presParOf" srcId="{660B6C64-860E-4568-AAD9-EDE54B17177E}" destId="{52393E61-600F-4877-9A46-D6EC710E5514}" srcOrd="0" destOrd="0" presId="urn:microsoft.com/office/officeart/2005/8/layout/hierarchy1"/>
    <dgm:cxn modelId="{6D9AED6A-6BC1-48A5-913E-99DFE016235B}" type="presParOf" srcId="{660B6C64-860E-4568-AAD9-EDE54B17177E}" destId="{4A646DA7-C85E-49F9-A9DF-243367CBC8EB}" srcOrd="1" destOrd="0" presId="urn:microsoft.com/office/officeart/2005/8/layout/hierarchy1"/>
    <dgm:cxn modelId="{36A321D6-E500-484C-B1EC-1E20C618E4A4}" type="presParOf" srcId="{4A646DA7-C85E-49F9-A9DF-243367CBC8EB}" destId="{2BEFEB24-D997-4858-8959-59BB7AA2BD9C}" srcOrd="0" destOrd="0" presId="urn:microsoft.com/office/officeart/2005/8/layout/hierarchy1"/>
    <dgm:cxn modelId="{BF49C354-57D6-4718-867C-13EB119E54F0}" type="presParOf" srcId="{2BEFEB24-D997-4858-8959-59BB7AA2BD9C}" destId="{352B4B6F-2545-43EA-86CB-AF0B4CDDF66E}" srcOrd="0" destOrd="0" presId="urn:microsoft.com/office/officeart/2005/8/layout/hierarchy1"/>
    <dgm:cxn modelId="{7AC9F0AF-CF2F-412E-B061-770333026896}" type="presParOf" srcId="{2BEFEB24-D997-4858-8959-59BB7AA2BD9C}" destId="{67D4DF1F-9BCB-42BC-8881-44EF288CDCD9}" srcOrd="1" destOrd="0" presId="urn:microsoft.com/office/officeart/2005/8/layout/hierarchy1"/>
    <dgm:cxn modelId="{056FD609-952B-4EB1-8F3D-718E97E24E4F}" type="presParOf" srcId="{4A646DA7-C85E-49F9-A9DF-243367CBC8EB}" destId="{B908C99B-E902-4010-9CAB-A81568177B1E}" srcOrd="1" destOrd="0" presId="urn:microsoft.com/office/officeart/2005/8/layout/hierarchy1"/>
    <dgm:cxn modelId="{CBAB06DE-2A54-473B-98B2-7B34DA1CCF4F}" type="presParOf" srcId="{B908C99B-E902-4010-9CAB-A81568177B1E}" destId="{100A7A29-1185-4B84-9F2F-94796C110B7E}" srcOrd="0" destOrd="0" presId="urn:microsoft.com/office/officeart/2005/8/layout/hierarchy1"/>
    <dgm:cxn modelId="{D17F7C90-4E83-4E3B-AF70-970A2239E339}" type="presParOf" srcId="{B908C99B-E902-4010-9CAB-A81568177B1E}" destId="{C3A14B36-5E92-4639-B5F0-8A665EF3BF78}" srcOrd="1" destOrd="0" presId="urn:microsoft.com/office/officeart/2005/8/layout/hierarchy1"/>
    <dgm:cxn modelId="{4E183FDC-4C0A-44A6-9313-10D4B0F67DFA}" type="presParOf" srcId="{C3A14B36-5E92-4639-B5F0-8A665EF3BF78}" destId="{85C9640F-8465-4FE9-AB68-B261A71D6AE8}" srcOrd="0" destOrd="0" presId="urn:microsoft.com/office/officeart/2005/8/layout/hierarchy1"/>
    <dgm:cxn modelId="{731A75B0-C40D-4BDC-9EB4-52A1BA7707B6}" type="presParOf" srcId="{85C9640F-8465-4FE9-AB68-B261A71D6AE8}" destId="{C1DC6BF1-24C6-4EC6-A30C-C03BF6220AF1}" srcOrd="0" destOrd="0" presId="urn:microsoft.com/office/officeart/2005/8/layout/hierarchy1"/>
    <dgm:cxn modelId="{133D16E3-429F-49A7-9365-83068832E9FE}" type="presParOf" srcId="{85C9640F-8465-4FE9-AB68-B261A71D6AE8}" destId="{0D4E0DBD-6217-4719-9C76-7EAC1928836C}" srcOrd="1" destOrd="0" presId="urn:microsoft.com/office/officeart/2005/8/layout/hierarchy1"/>
    <dgm:cxn modelId="{6F7074E9-97A6-4378-8167-68E6E296F3A1}" type="presParOf" srcId="{C3A14B36-5E92-4639-B5F0-8A665EF3BF78}" destId="{D264FF90-6A05-47D0-8178-1949D429F5B8}" srcOrd="1" destOrd="0" presId="urn:microsoft.com/office/officeart/2005/8/layout/hierarchy1"/>
    <dgm:cxn modelId="{45F78E78-4BC6-4E20-8053-4B433CB4B48F}" type="presParOf" srcId="{D264FF90-6A05-47D0-8178-1949D429F5B8}" destId="{A993487F-1976-402A-9016-3938F982C644}" srcOrd="0" destOrd="0" presId="urn:microsoft.com/office/officeart/2005/8/layout/hierarchy1"/>
    <dgm:cxn modelId="{90F00CE3-F363-438E-9F42-154E17FE522B}" type="presParOf" srcId="{D264FF90-6A05-47D0-8178-1949D429F5B8}" destId="{FF77560C-2EE7-4391-A011-00A8D15E36C5}" srcOrd="1" destOrd="0" presId="urn:microsoft.com/office/officeart/2005/8/layout/hierarchy1"/>
    <dgm:cxn modelId="{10729765-BFFF-49DD-AFDC-99D00FD7FAAB}" type="presParOf" srcId="{FF77560C-2EE7-4391-A011-00A8D15E36C5}" destId="{82200C1C-3746-43C2-AAF9-D958984136CA}" srcOrd="0" destOrd="0" presId="urn:microsoft.com/office/officeart/2005/8/layout/hierarchy1"/>
    <dgm:cxn modelId="{A4BC07F2-7C64-4FAC-826F-0B263FF25F39}" type="presParOf" srcId="{82200C1C-3746-43C2-AAF9-D958984136CA}" destId="{3EB846E8-9780-4BD5-BB6E-601E4D0785A8}" srcOrd="0" destOrd="0" presId="urn:microsoft.com/office/officeart/2005/8/layout/hierarchy1"/>
    <dgm:cxn modelId="{6A2AFD7B-5CEA-460C-BBCE-F0327C900B28}" type="presParOf" srcId="{82200C1C-3746-43C2-AAF9-D958984136CA}" destId="{CB663B78-C3E4-45EB-92FD-F3BEB979A29D}" srcOrd="1" destOrd="0" presId="urn:microsoft.com/office/officeart/2005/8/layout/hierarchy1"/>
    <dgm:cxn modelId="{30126918-8E42-42F4-A18C-DE0FDFE5CEE1}" type="presParOf" srcId="{FF77560C-2EE7-4391-A011-00A8D15E36C5}" destId="{00796F6F-159E-4845-9D88-1115E6B483A7}" srcOrd="1" destOrd="0" presId="urn:microsoft.com/office/officeart/2005/8/layout/hierarchy1"/>
    <dgm:cxn modelId="{5CBCE7EC-9EB1-47A8-AA35-FFC8B4727B16}" type="presParOf" srcId="{B908C99B-E902-4010-9CAB-A81568177B1E}" destId="{6BF787C7-B0B9-4B48-A57A-826DF8E72FD4}" srcOrd="2" destOrd="0" presId="urn:microsoft.com/office/officeart/2005/8/layout/hierarchy1"/>
    <dgm:cxn modelId="{C00EFDC5-5DAB-409A-859B-5413F6FEABA2}" type="presParOf" srcId="{B908C99B-E902-4010-9CAB-A81568177B1E}" destId="{89915276-60ED-473E-8C85-4F0C78C5E90C}" srcOrd="3" destOrd="0" presId="urn:microsoft.com/office/officeart/2005/8/layout/hierarchy1"/>
    <dgm:cxn modelId="{2EC1D47B-D8A0-48C7-ABC1-C73EADBB2378}" type="presParOf" srcId="{89915276-60ED-473E-8C85-4F0C78C5E90C}" destId="{2D948E3D-2A40-474D-8634-DFE18B231605}" srcOrd="0" destOrd="0" presId="urn:microsoft.com/office/officeart/2005/8/layout/hierarchy1"/>
    <dgm:cxn modelId="{28122B0D-F46C-4B03-BA70-0B88319C69EC}" type="presParOf" srcId="{2D948E3D-2A40-474D-8634-DFE18B231605}" destId="{C06CF6F8-D918-49E5-9CC5-EC5C4BB35FEC}" srcOrd="0" destOrd="0" presId="urn:microsoft.com/office/officeart/2005/8/layout/hierarchy1"/>
    <dgm:cxn modelId="{A96321C0-C11B-4767-BAA5-8E857FF0C0AB}" type="presParOf" srcId="{2D948E3D-2A40-474D-8634-DFE18B231605}" destId="{412D00FA-862D-4375-A43C-2724FA246298}" srcOrd="1" destOrd="0" presId="urn:microsoft.com/office/officeart/2005/8/layout/hierarchy1"/>
    <dgm:cxn modelId="{A6A39368-7CF4-4963-BC02-CD055DAA5127}" type="presParOf" srcId="{89915276-60ED-473E-8C85-4F0C78C5E90C}" destId="{6EFFC693-C8C5-4A61-B6CF-6D0BC2D85435}" srcOrd="1" destOrd="0" presId="urn:microsoft.com/office/officeart/2005/8/layout/hierarchy1"/>
    <dgm:cxn modelId="{4D9DA0F4-86E2-4C89-B9DA-E117B8FA9825}" type="presParOf" srcId="{6EFFC693-C8C5-4A61-B6CF-6D0BC2D85435}" destId="{3030ACD9-4480-4F7E-A305-9D2D67F85AFD}" srcOrd="0" destOrd="0" presId="urn:microsoft.com/office/officeart/2005/8/layout/hierarchy1"/>
    <dgm:cxn modelId="{1AD49B6D-6E84-4F57-93E6-35A924F5B61D}" type="presParOf" srcId="{6EFFC693-C8C5-4A61-B6CF-6D0BC2D85435}" destId="{BB21F6BB-AB55-45D0-8A07-7B179C0AC17B}" srcOrd="1" destOrd="0" presId="urn:microsoft.com/office/officeart/2005/8/layout/hierarchy1"/>
    <dgm:cxn modelId="{DA507971-BDD4-401F-AB4F-DEF2DCE092C1}" type="presParOf" srcId="{BB21F6BB-AB55-45D0-8A07-7B179C0AC17B}" destId="{1949DCBA-96B0-463C-AEA1-17B8154EAEA0}" srcOrd="0" destOrd="0" presId="urn:microsoft.com/office/officeart/2005/8/layout/hierarchy1"/>
    <dgm:cxn modelId="{03BF7570-5F81-4D74-9BCB-AF92C2D4FAD6}" type="presParOf" srcId="{1949DCBA-96B0-463C-AEA1-17B8154EAEA0}" destId="{3354B952-C030-45A4-BBF7-DFE200F03D6D}" srcOrd="0" destOrd="0" presId="urn:microsoft.com/office/officeart/2005/8/layout/hierarchy1"/>
    <dgm:cxn modelId="{37846F06-5540-4F6E-8143-4143D230D914}" type="presParOf" srcId="{1949DCBA-96B0-463C-AEA1-17B8154EAEA0}" destId="{2ADAC8FB-6BE9-4AD8-B934-0A213F29D7C1}" srcOrd="1" destOrd="0" presId="urn:microsoft.com/office/officeart/2005/8/layout/hierarchy1"/>
    <dgm:cxn modelId="{DFFE4DC9-6677-4075-B910-6FCF8C3394AE}" type="presParOf" srcId="{BB21F6BB-AB55-45D0-8A07-7B179C0AC17B}" destId="{4955D81C-4117-4FDE-87E8-1746A3F09655}" srcOrd="1" destOrd="0" presId="urn:microsoft.com/office/officeart/2005/8/layout/hierarchy1"/>
    <dgm:cxn modelId="{E4F5CA13-7D21-4AAC-A214-4D0C9F442196}" type="presParOf" srcId="{6EFFC693-C8C5-4A61-B6CF-6D0BC2D85435}" destId="{BF570D6E-F8DB-403B-AC41-333A17EE33C6}" srcOrd="2" destOrd="0" presId="urn:microsoft.com/office/officeart/2005/8/layout/hierarchy1"/>
    <dgm:cxn modelId="{CC561B9D-7934-4C08-B02B-B474710DB88F}" type="presParOf" srcId="{6EFFC693-C8C5-4A61-B6CF-6D0BC2D85435}" destId="{E8535157-1EC9-4455-9511-86B299DB01A3}" srcOrd="3" destOrd="0" presId="urn:microsoft.com/office/officeart/2005/8/layout/hierarchy1"/>
    <dgm:cxn modelId="{1DBB703A-4907-47DF-B22E-9C41A49F14C1}" type="presParOf" srcId="{E8535157-1EC9-4455-9511-86B299DB01A3}" destId="{2E8372A1-014D-4607-85F0-49FA929EF6DD}" srcOrd="0" destOrd="0" presId="urn:microsoft.com/office/officeart/2005/8/layout/hierarchy1"/>
    <dgm:cxn modelId="{3F2E1833-BB39-403A-ADEB-8FC5FBFB5076}" type="presParOf" srcId="{2E8372A1-014D-4607-85F0-49FA929EF6DD}" destId="{6FCB2365-1D8F-4A1A-A372-33146BCE1149}" srcOrd="0" destOrd="0" presId="urn:microsoft.com/office/officeart/2005/8/layout/hierarchy1"/>
    <dgm:cxn modelId="{BBBA4555-033C-407E-8AD3-82A01943791F}" type="presParOf" srcId="{2E8372A1-014D-4607-85F0-49FA929EF6DD}" destId="{01AB347D-6685-493D-91B6-75AA7B45A402}" srcOrd="1" destOrd="0" presId="urn:microsoft.com/office/officeart/2005/8/layout/hierarchy1"/>
    <dgm:cxn modelId="{1CBFF541-4957-4B0C-946B-D25B63986F9D}" type="presParOf" srcId="{E8535157-1EC9-4455-9511-86B299DB01A3}" destId="{774D817D-32BA-4668-9F35-6140C51D1C6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73180F6-3BDC-46A2-922B-B54E402F8ABB}" type="doc">
      <dgm:prSet loTypeId="urn:microsoft.com/office/officeart/2005/8/layout/vList6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MY"/>
        </a:p>
      </dgm:t>
    </dgm:pt>
    <dgm:pt modelId="{8AEA2507-49A7-438C-9F23-846544C4A1DF}">
      <dgm:prSet phldrT="[Text]"/>
      <dgm:spPr/>
      <dgm:t>
        <a:bodyPr/>
        <a:lstStyle/>
        <a:p>
          <a:r>
            <a:rPr lang="en-MY" dirty="0" smtClean="0">
              <a:solidFill>
                <a:schemeClr val="tx1"/>
              </a:solidFill>
            </a:rPr>
            <a:t>1. Setup Reschedule Request period</a:t>
          </a:r>
          <a:endParaRPr lang="en-MY" dirty="0">
            <a:solidFill>
              <a:schemeClr val="tx1"/>
            </a:solidFill>
          </a:endParaRPr>
        </a:p>
      </dgm:t>
    </dgm:pt>
    <dgm:pt modelId="{0F2FB745-32BE-4B51-984E-0C017133B72E}" type="parTrans" cxnId="{02B4A684-3EA3-496E-8620-CD96693CB230}">
      <dgm:prSet/>
      <dgm:spPr/>
      <dgm:t>
        <a:bodyPr/>
        <a:lstStyle/>
        <a:p>
          <a:endParaRPr lang="en-MY"/>
        </a:p>
      </dgm:t>
    </dgm:pt>
    <dgm:pt modelId="{0C5B4655-7DA5-44EE-955E-34159C9BFAA6}" type="sibTrans" cxnId="{02B4A684-3EA3-496E-8620-CD96693CB230}">
      <dgm:prSet/>
      <dgm:spPr/>
      <dgm:t>
        <a:bodyPr/>
        <a:lstStyle/>
        <a:p>
          <a:endParaRPr lang="en-MY"/>
        </a:p>
      </dgm:t>
    </dgm:pt>
    <dgm:pt modelId="{1960DD9B-0575-41D2-8B2D-1148AEBEA608}">
      <dgm:prSet phldrT="[Text]"/>
      <dgm:spPr/>
      <dgm:t>
        <a:bodyPr/>
        <a:lstStyle/>
        <a:p>
          <a:r>
            <a:rPr lang="en-MY" dirty="0" smtClean="0">
              <a:solidFill>
                <a:schemeClr val="tx1"/>
              </a:solidFill>
            </a:rPr>
            <a:t>2. Submit Reschedule Request</a:t>
          </a:r>
          <a:endParaRPr lang="en-MY" dirty="0">
            <a:solidFill>
              <a:schemeClr val="tx1"/>
            </a:solidFill>
          </a:endParaRPr>
        </a:p>
      </dgm:t>
    </dgm:pt>
    <dgm:pt modelId="{0B781B0B-F01F-489A-80A8-8D0EEB6C2D21}" type="parTrans" cxnId="{0563CA37-E63A-4030-8FA1-7F4238408600}">
      <dgm:prSet/>
      <dgm:spPr/>
      <dgm:t>
        <a:bodyPr/>
        <a:lstStyle/>
        <a:p>
          <a:endParaRPr lang="en-MY"/>
        </a:p>
      </dgm:t>
    </dgm:pt>
    <dgm:pt modelId="{F7895BBC-09B1-4769-9CA7-B2491B818D63}" type="sibTrans" cxnId="{0563CA37-E63A-4030-8FA1-7F4238408600}">
      <dgm:prSet/>
      <dgm:spPr/>
      <dgm:t>
        <a:bodyPr/>
        <a:lstStyle/>
        <a:p>
          <a:endParaRPr lang="en-MY"/>
        </a:p>
      </dgm:t>
    </dgm:pt>
    <dgm:pt modelId="{65AA23A3-AA69-4807-8134-74BBB267D251}">
      <dgm:prSet phldrT="[Text]"/>
      <dgm:spPr/>
      <dgm:t>
        <a:bodyPr/>
        <a:lstStyle/>
        <a:p>
          <a:r>
            <a:rPr lang="en-MY" dirty="0" smtClean="0">
              <a:solidFill>
                <a:schemeClr val="tx1"/>
              </a:solidFill>
            </a:rPr>
            <a:t>3. Cancel Reschedule Request</a:t>
          </a:r>
          <a:endParaRPr lang="en-MY" dirty="0">
            <a:solidFill>
              <a:schemeClr val="tx1"/>
            </a:solidFill>
          </a:endParaRPr>
        </a:p>
      </dgm:t>
    </dgm:pt>
    <dgm:pt modelId="{2DF31A35-0377-4E53-ADA8-4ACD768E3CAA}" type="parTrans" cxnId="{57674F54-468C-4D26-9AF2-2095FAE811DE}">
      <dgm:prSet/>
      <dgm:spPr/>
      <dgm:t>
        <a:bodyPr/>
        <a:lstStyle/>
        <a:p>
          <a:endParaRPr lang="en-MY"/>
        </a:p>
      </dgm:t>
    </dgm:pt>
    <dgm:pt modelId="{D1DE5420-20FD-43E2-91AC-B9CD66D610A9}" type="sibTrans" cxnId="{57674F54-468C-4D26-9AF2-2095FAE811DE}">
      <dgm:prSet/>
      <dgm:spPr/>
      <dgm:t>
        <a:bodyPr/>
        <a:lstStyle/>
        <a:p>
          <a:endParaRPr lang="en-MY"/>
        </a:p>
      </dgm:t>
    </dgm:pt>
    <dgm:pt modelId="{3C6C031F-251B-4932-A992-2FB211C64990}">
      <dgm:prSet/>
      <dgm:spPr/>
      <dgm:t>
        <a:bodyPr/>
        <a:lstStyle/>
        <a:p>
          <a:r>
            <a:rPr lang="en-MY" dirty="0" smtClean="0"/>
            <a:t>Setup timeline for accepting reschedule request</a:t>
          </a:r>
          <a:endParaRPr lang="en-MY" dirty="0"/>
        </a:p>
      </dgm:t>
    </dgm:pt>
    <dgm:pt modelId="{80EECD9A-7720-42C4-AE2D-C1323F8EB502}" type="parTrans" cxnId="{02B2F11D-909B-49E0-B34B-B7ED68925834}">
      <dgm:prSet/>
      <dgm:spPr/>
      <dgm:t>
        <a:bodyPr/>
        <a:lstStyle/>
        <a:p>
          <a:endParaRPr lang="en-MY"/>
        </a:p>
      </dgm:t>
    </dgm:pt>
    <dgm:pt modelId="{FAA29F44-957D-4DA8-92A6-1F2330AE3AE4}" type="sibTrans" cxnId="{02B2F11D-909B-49E0-B34B-B7ED68925834}">
      <dgm:prSet/>
      <dgm:spPr/>
      <dgm:t>
        <a:bodyPr/>
        <a:lstStyle/>
        <a:p>
          <a:endParaRPr lang="en-MY"/>
        </a:p>
      </dgm:t>
    </dgm:pt>
    <dgm:pt modelId="{2CAE921F-171C-4CF0-BDA3-D6710AA44766}">
      <dgm:prSet/>
      <dgm:spPr/>
      <dgm:t>
        <a:bodyPr/>
        <a:lstStyle/>
        <a:p>
          <a:r>
            <a:rPr lang="en-MY" dirty="0" smtClean="0"/>
            <a:t>Apply to reschedule Test / Exam for Student</a:t>
          </a:r>
          <a:endParaRPr lang="en-MY" dirty="0"/>
        </a:p>
      </dgm:t>
    </dgm:pt>
    <dgm:pt modelId="{BA29A668-FB89-4124-902A-0ED40FF7753D}" type="parTrans" cxnId="{259554AD-446D-4669-8E77-AB125D6E8127}">
      <dgm:prSet/>
      <dgm:spPr/>
      <dgm:t>
        <a:bodyPr/>
        <a:lstStyle/>
        <a:p>
          <a:endParaRPr lang="en-MY"/>
        </a:p>
      </dgm:t>
    </dgm:pt>
    <dgm:pt modelId="{58C95540-676C-4F33-92BA-1FBEC3E45BBC}" type="sibTrans" cxnId="{259554AD-446D-4669-8E77-AB125D6E8127}">
      <dgm:prSet/>
      <dgm:spPr/>
      <dgm:t>
        <a:bodyPr/>
        <a:lstStyle/>
        <a:p>
          <a:endParaRPr lang="en-MY"/>
        </a:p>
      </dgm:t>
    </dgm:pt>
    <dgm:pt modelId="{83C367B3-3A76-437B-A1B6-95CD4F608A5A}">
      <dgm:prSet/>
      <dgm:spPr/>
      <dgm:t>
        <a:bodyPr/>
        <a:lstStyle/>
        <a:p>
          <a:r>
            <a:rPr lang="en-MY" dirty="0" smtClean="0"/>
            <a:t>Cancel student’s reschedule application  </a:t>
          </a:r>
          <a:endParaRPr lang="en-MY" dirty="0"/>
        </a:p>
      </dgm:t>
    </dgm:pt>
    <dgm:pt modelId="{E053F17A-BC88-4DDD-BFDA-7A518E5E89CD}" type="parTrans" cxnId="{9B226896-29E9-4FAC-A565-D7E6261600AD}">
      <dgm:prSet/>
      <dgm:spPr/>
      <dgm:t>
        <a:bodyPr/>
        <a:lstStyle/>
        <a:p>
          <a:endParaRPr lang="en-MY"/>
        </a:p>
      </dgm:t>
    </dgm:pt>
    <dgm:pt modelId="{A7DE66D0-41D8-4850-812D-8D1A41E0B414}" type="sibTrans" cxnId="{9B226896-29E9-4FAC-A565-D7E6261600AD}">
      <dgm:prSet/>
      <dgm:spPr/>
      <dgm:t>
        <a:bodyPr/>
        <a:lstStyle/>
        <a:p>
          <a:endParaRPr lang="en-MY"/>
        </a:p>
      </dgm:t>
    </dgm:pt>
    <dgm:pt modelId="{C813804E-C56A-4B08-8DEA-43896E91EBB3}">
      <dgm:prSet phldrT="[Text]"/>
      <dgm:spPr/>
      <dgm:t>
        <a:bodyPr/>
        <a:lstStyle/>
        <a:p>
          <a:r>
            <a:rPr lang="en-MY" dirty="0" smtClean="0">
              <a:solidFill>
                <a:schemeClr val="tx1"/>
              </a:solidFill>
            </a:rPr>
            <a:t>4. List of Reschedule Request Report </a:t>
          </a:r>
          <a:endParaRPr lang="en-MY" dirty="0">
            <a:solidFill>
              <a:schemeClr val="tx1"/>
            </a:solidFill>
          </a:endParaRPr>
        </a:p>
      </dgm:t>
    </dgm:pt>
    <dgm:pt modelId="{376EA226-5408-4040-B29D-94F7AC4AF39A}" type="parTrans" cxnId="{37E33A7A-E7F0-4C90-B954-E80C3AFD6586}">
      <dgm:prSet/>
      <dgm:spPr/>
      <dgm:t>
        <a:bodyPr/>
        <a:lstStyle/>
        <a:p>
          <a:endParaRPr lang="en-MY"/>
        </a:p>
      </dgm:t>
    </dgm:pt>
    <dgm:pt modelId="{003DC2FB-4A14-43CB-873A-B8E77956D89C}" type="sibTrans" cxnId="{37E33A7A-E7F0-4C90-B954-E80C3AFD6586}">
      <dgm:prSet/>
      <dgm:spPr/>
      <dgm:t>
        <a:bodyPr/>
        <a:lstStyle/>
        <a:p>
          <a:endParaRPr lang="en-MY"/>
        </a:p>
      </dgm:t>
    </dgm:pt>
    <dgm:pt modelId="{59068E29-A410-4A3F-A3D7-5DC302407594}">
      <dgm:prSet phldrT="[Text]"/>
      <dgm:spPr/>
      <dgm:t>
        <a:bodyPr/>
        <a:lstStyle/>
        <a:p>
          <a:r>
            <a:rPr lang="en-MY" dirty="0" smtClean="0">
              <a:solidFill>
                <a:schemeClr val="tx1"/>
              </a:solidFill>
            </a:rPr>
            <a:t>5. Approved Reschedule Request Report</a:t>
          </a:r>
          <a:endParaRPr lang="en-MY" dirty="0">
            <a:solidFill>
              <a:schemeClr val="tx1"/>
            </a:solidFill>
          </a:endParaRPr>
        </a:p>
      </dgm:t>
    </dgm:pt>
    <dgm:pt modelId="{4172CF92-F922-4455-8335-FD2B6AD20933}" type="parTrans" cxnId="{964BE08E-5E63-468D-8FBD-0A72A60D25FA}">
      <dgm:prSet/>
      <dgm:spPr/>
      <dgm:t>
        <a:bodyPr/>
        <a:lstStyle/>
        <a:p>
          <a:endParaRPr lang="en-MY"/>
        </a:p>
      </dgm:t>
    </dgm:pt>
    <dgm:pt modelId="{66186A43-E792-4DEA-8B0D-014657E85CCB}" type="sibTrans" cxnId="{964BE08E-5E63-468D-8FBD-0A72A60D25FA}">
      <dgm:prSet/>
      <dgm:spPr/>
      <dgm:t>
        <a:bodyPr/>
        <a:lstStyle/>
        <a:p>
          <a:endParaRPr lang="en-MY"/>
        </a:p>
      </dgm:t>
    </dgm:pt>
    <dgm:pt modelId="{3AC4ADEE-A8C9-4311-848F-BEDFD386B323}">
      <dgm:prSet/>
      <dgm:spPr/>
      <dgm:t>
        <a:bodyPr/>
        <a:lstStyle/>
        <a:p>
          <a:r>
            <a:rPr lang="en-MY" dirty="0" smtClean="0"/>
            <a:t>List of submitted reschedule request (Pending, Cancelled, Approved, Rejected)</a:t>
          </a:r>
          <a:endParaRPr lang="en-MY" dirty="0"/>
        </a:p>
      </dgm:t>
    </dgm:pt>
    <dgm:pt modelId="{8DB43DEA-EBEC-4DD2-A790-9ACCE7C93BEE}" type="parTrans" cxnId="{701572B4-6D0C-4271-BF1F-A5DB9E9A9411}">
      <dgm:prSet/>
      <dgm:spPr/>
      <dgm:t>
        <a:bodyPr/>
        <a:lstStyle/>
        <a:p>
          <a:endParaRPr lang="en-MY"/>
        </a:p>
      </dgm:t>
    </dgm:pt>
    <dgm:pt modelId="{49F567E4-828C-4671-B7A5-FD736AF133DE}" type="sibTrans" cxnId="{701572B4-6D0C-4271-BF1F-A5DB9E9A9411}">
      <dgm:prSet/>
      <dgm:spPr/>
      <dgm:t>
        <a:bodyPr/>
        <a:lstStyle/>
        <a:p>
          <a:endParaRPr lang="en-MY"/>
        </a:p>
      </dgm:t>
    </dgm:pt>
    <dgm:pt modelId="{E1178AE5-BEE3-4C34-B2BC-034970506BCF}">
      <dgm:prSet/>
      <dgm:spPr/>
      <dgm:t>
        <a:bodyPr/>
        <a:lstStyle/>
        <a:p>
          <a:r>
            <a:rPr lang="en-MY" dirty="0" smtClean="0"/>
            <a:t>List of only the approved reschedule request</a:t>
          </a:r>
          <a:endParaRPr lang="en-MY" dirty="0"/>
        </a:p>
      </dgm:t>
    </dgm:pt>
    <dgm:pt modelId="{D97DA642-CFBE-4858-AAD1-242A36EED062}" type="parTrans" cxnId="{51C1E544-01CF-460F-BDA5-50F57A232260}">
      <dgm:prSet/>
      <dgm:spPr/>
      <dgm:t>
        <a:bodyPr/>
        <a:lstStyle/>
        <a:p>
          <a:endParaRPr lang="en-MY"/>
        </a:p>
      </dgm:t>
    </dgm:pt>
    <dgm:pt modelId="{F5364D73-4864-4419-A95A-6B316DF43117}" type="sibTrans" cxnId="{51C1E544-01CF-460F-BDA5-50F57A232260}">
      <dgm:prSet/>
      <dgm:spPr/>
      <dgm:t>
        <a:bodyPr/>
        <a:lstStyle/>
        <a:p>
          <a:endParaRPr lang="en-MY"/>
        </a:p>
      </dgm:t>
    </dgm:pt>
    <dgm:pt modelId="{3FBCB995-CB62-4D3C-A174-2D2B0BBF6803}" type="pres">
      <dgm:prSet presAssocID="{A73180F6-3BDC-46A2-922B-B54E402F8AB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MY"/>
        </a:p>
      </dgm:t>
    </dgm:pt>
    <dgm:pt modelId="{7C004049-72E6-47D6-9348-B3FCC2EDA1DC}" type="pres">
      <dgm:prSet presAssocID="{8AEA2507-49A7-438C-9F23-846544C4A1DF}" presName="linNode" presStyleCnt="0"/>
      <dgm:spPr/>
    </dgm:pt>
    <dgm:pt modelId="{E6F1EB48-77EA-4CCB-BB7A-386A478801FD}" type="pres">
      <dgm:prSet presAssocID="{8AEA2507-49A7-438C-9F23-846544C4A1DF}" presName="parent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D86131B9-BF18-4C6D-900A-4D810FFF4075}" type="pres">
      <dgm:prSet presAssocID="{8AEA2507-49A7-438C-9F23-846544C4A1DF}" presName="childShp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45C672DA-8CB7-4595-9F0B-CB0542AFB8EE}" type="pres">
      <dgm:prSet presAssocID="{0C5B4655-7DA5-44EE-955E-34159C9BFAA6}" presName="spacing" presStyleCnt="0"/>
      <dgm:spPr/>
    </dgm:pt>
    <dgm:pt modelId="{EE5CCB2E-3A32-427E-B3CF-8578242F6699}" type="pres">
      <dgm:prSet presAssocID="{1960DD9B-0575-41D2-8B2D-1148AEBEA608}" presName="linNode" presStyleCnt="0"/>
      <dgm:spPr/>
    </dgm:pt>
    <dgm:pt modelId="{5BD08C06-4078-47DA-9170-6C0F0423AF66}" type="pres">
      <dgm:prSet presAssocID="{1960DD9B-0575-41D2-8B2D-1148AEBEA608}" presName="parent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F1F3690D-8357-4ECA-82B2-653E0687E3BE}" type="pres">
      <dgm:prSet presAssocID="{1960DD9B-0575-41D2-8B2D-1148AEBEA608}" presName="childShp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2EC72946-833D-4976-B580-6C5C83142100}" type="pres">
      <dgm:prSet presAssocID="{F7895BBC-09B1-4769-9CA7-B2491B818D63}" presName="spacing" presStyleCnt="0"/>
      <dgm:spPr/>
    </dgm:pt>
    <dgm:pt modelId="{0FD11555-E179-4C1F-97C4-D91DA16CEA09}" type="pres">
      <dgm:prSet presAssocID="{65AA23A3-AA69-4807-8134-74BBB267D251}" presName="linNode" presStyleCnt="0"/>
      <dgm:spPr/>
    </dgm:pt>
    <dgm:pt modelId="{4A7EC2B8-7007-4973-93FA-4904A1BF432C}" type="pres">
      <dgm:prSet presAssocID="{65AA23A3-AA69-4807-8134-74BBB267D251}" presName="parent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69686EDF-8750-4D5E-99D2-8796A0EE92E0}" type="pres">
      <dgm:prSet presAssocID="{65AA23A3-AA69-4807-8134-74BBB267D251}" presName="childShp" presStyleLbl="bgAccFollowNode1" presStyleIdx="2" presStyleCnt="5" custLinFactNeighborX="418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7BC51435-0C26-48E3-966C-C8F581BAD96D}" type="pres">
      <dgm:prSet presAssocID="{D1DE5420-20FD-43E2-91AC-B9CD66D610A9}" presName="spacing" presStyleCnt="0"/>
      <dgm:spPr/>
    </dgm:pt>
    <dgm:pt modelId="{03CC1DAD-68AF-44D3-9409-A9CEA4643B3B}" type="pres">
      <dgm:prSet presAssocID="{C813804E-C56A-4B08-8DEA-43896E91EBB3}" presName="linNode" presStyleCnt="0"/>
      <dgm:spPr/>
    </dgm:pt>
    <dgm:pt modelId="{C33C9EA5-874C-42CC-8492-D5D6D903FD16}" type="pres">
      <dgm:prSet presAssocID="{C813804E-C56A-4B08-8DEA-43896E91EBB3}" presName="parent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0111E257-530C-4A0C-A64A-9E400A56661A}" type="pres">
      <dgm:prSet presAssocID="{C813804E-C56A-4B08-8DEA-43896E91EBB3}" presName="childShp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AB981F97-69D0-4D22-90FC-007A2B08AB47}" type="pres">
      <dgm:prSet presAssocID="{003DC2FB-4A14-43CB-873A-B8E77956D89C}" presName="spacing" presStyleCnt="0"/>
      <dgm:spPr/>
    </dgm:pt>
    <dgm:pt modelId="{B96F67B9-3780-4D81-983B-047F214C960C}" type="pres">
      <dgm:prSet presAssocID="{59068E29-A410-4A3F-A3D7-5DC302407594}" presName="linNode" presStyleCnt="0"/>
      <dgm:spPr/>
    </dgm:pt>
    <dgm:pt modelId="{A8AF5631-7FF7-4555-A1F0-95217AA5F551}" type="pres">
      <dgm:prSet presAssocID="{59068E29-A410-4A3F-A3D7-5DC302407594}" presName="parent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31AEB8CA-F73A-4C04-BA49-92255F7E153D}" type="pres">
      <dgm:prSet presAssocID="{59068E29-A410-4A3F-A3D7-5DC302407594}" presName="childShp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6F2044A5-37D4-4F44-9E0E-434A940956CD}" type="presOf" srcId="{C813804E-C56A-4B08-8DEA-43896E91EBB3}" destId="{C33C9EA5-874C-42CC-8492-D5D6D903FD16}" srcOrd="0" destOrd="0" presId="urn:microsoft.com/office/officeart/2005/8/layout/vList6"/>
    <dgm:cxn modelId="{701572B4-6D0C-4271-BF1F-A5DB9E9A9411}" srcId="{C813804E-C56A-4B08-8DEA-43896E91EBB3}" destId="{3AC4ADEE-A8C9-4311-848F-BEDFD386B323}" srcOrd="0" destOrd="0" parTransId="{8DB43DEA-EBEC-4DD2-A790-9ACCE7C93BEE}" sibTransId="{49F567E4-828C-4671-B7A5-FD736AF133DE}"/>
    <dgm:cxn modelId="{37E33A7A-E7F0-4C90-B954-E80C3AFD6586}" srcId="{A73180F6-3BDC-46A2-922B-B54E402F8ABB}" destId="{C813804E-C56A-4B08-8DEA-43896E91EBB3}" srcOrd="3" destOrd="0" parTransId="{376EA226-5408-4040-B29D-94F7AC4AF39A}" sibTransId="{003DC2FB-4A14-43CB-873A-B8E77956D89C}"/>
    <dgm:cxn modelId="{259554AD-446D-4669-8E77-AB125D6E8127}" srcId="{1960DD9B-0575-41D2-8B2D-1148AEBEA608}" destId="{2CAE921F-171C-4CF0-BDA3-D6710AA44766}" srcOrd="0" destOrd="0" parTransId="{BA29A668-FB89-4124-902A-0ED40FF7753D}" sibTransId="{58C95540-676C-4F33-92BA-1FBEC3E45BBC}"/>
    <dgm:cxn modelId="{5786A413-6EE3-4456-A2AD-E4EDEFFD4A22}" type="presOf" srcId="{1960DD9B-0575-41D2-8B2D-1148AEBEA608}" destId="{5BD08C06-4078-47DA-9170-6C0F0423AF66}" srcOrd="0" destOrd="0" presId="urn:microsoft.com/office/officeart/2005/8/layout/vList6"/>
    <dgm:cxn modelId="{0563CA37-E63A-4030-8FA1-7F4238408600}" srcId="{A73180F6-3BDC-46A2-922B-B54E402F8ABB}" destId="{1960DD9B-0575-41D2-8B2D-1148AEBEA608}" srcOrd="1" destOrd="0" parTransId="{0B781B0B-F01F-489A-80A8-8D0EEB6C2D21}" sibTransId="{F7895BBC-09B1-4769-9CA7-B2491B818D63}"/>
    <dgm:cxn modelId="{8FB22122-6320-44C3-BD1C-F99420D10903}" type="presOf" srcId="{83C367B3-3A76-437B-A1B6-95CD4F608A5A}" destId="{69686EDF-8750-4D5E-99D2-8796A0EE92E0}" srcOrd="0" destOrd="0" presId="urn:microsoft.com/office/officeart/2005/8/layout/vList6"/>
    <dgm:cxn modelId="{9D9A7FAD-6D21-4F54-A3AC-4AE3F2DD7FA6}" type="presOf" srcId="{65AA23A3-AA69-4807-8134-74BBB267D251}" destId="{4A7EC2B8-7007-4973-93FA-4904A1BF432C}" srcOrd="0" destOrd="0" presId="urn:microsoft.com/office/officeart/2005/8/layout/vList6"/>
    <dgm:cxn modelId="{ABE6B606-C568-4107-A86E-B606182C0545}" type="presOf" srcId="{3C6C031F-251B-4932-A992-2FB211C64990}" destId="{D86131B9-BF18-4C6D-900A-4D810FFF4075}" srcOrd="0" destOrd="0" presId="urn:microsoft.com/office/officeart/2005/8/layout/vList6"/>
    <dgm:cxn modelId="{C152304D-C62D-403A-B04B-221A42731600}" type="presOf" srcId="{E1178AE5-BEE3-4C34-B2BC-034970506BCF}" destId="{31AEB8CA-F73A-4C04-BA49-92255F7E153D}" srcOrd="0" destOrd="0" presId="urn:microsoft.com/office/officeart/2005/8/layout/vList6"/>
    <dgm:cxn modelId="{39AF6BA7-6E7C-4DBC-9938-1B296CE9B50C}" type="presOf" srcId="{8AEA2507-49A7-438C-9F23-846544C4A1DF}" destId="{E6F1EB48-77EA-4CCB-BB7A-386A478801FD}" srcOrd="0" destOrd="0" presId="urn:microsoft.com/office/officeart/2005/8/layout/vList6"/>
    <dgm:cxn modelId="{C5BD676A-99A6-49AA-90B0-62D7BE35140D}" type="presOf" srcId="{A73180F6-3BDC-46A2-922B-B54E402F8ABB}" destId="{3FBCB995-CB62-4D3C-A174-2D2B0BBF6803}" srcOrd="0" destOrd="0" presId="urn:microsoft.com/office/officeart/2005/8/layout/vList6"/>
    <dgm:cxn modelId="{635567D4-628E-4AF8-93CD-942F40889F6E}" type="presOf" srcId="{59068E29-A410-4A3F-A3D7-5DC302407594}" destId="{A8AF5631-7FF7-4555-A1F0-95217AA5F551}" srcOrd="0" destOrd="0" presId="urn:microsoft.com/office/officeart/2005/8/layout/vList6"/>
    <dgm:cxn modelId="{02B2F11D-909B-49E0-B34B-B7ED68925834}" srcId="{8AEA2507-49A7-438C-9F23-846544C4A1DF}" destId="{3C6C031F-251B-4932-A992-2FB211C64990}" srcOrd="0" destOrd="0" parTransId="{80EECD9A-7720-42C4-AE2D-C1323F8EB502}" sibTransId="{FAA29F44-957D-4DA8-92A6-1F2330AE3AE4}"/>
    <dgm:cxn modelId="{57674F54-468C-4D26-9AF2-2095FAE811DE}" srcId="{A73180F6-3BDC-46A2-922B-B54E402F8ABB}" destId="{65AA23A3-AA69-4807-8134-74BBB267D251}" srcOrd="2" destOrd="0" parTransId="{2DF31A35-0377-4E53-ADA8-4ACD768E3CAA}" sibTransId="{D1DE5420-20FD-43E2-91AC-B9CD66D610A9}"/>
    <dgm:cxn modelId="{02B4A684-3EA3-496E-8620-CD96693CB230}" srcId="{A73180F6-3BDC-46A2-922B-B54E402F8ABB}" destId="{8AEA2507-49A7-438C-9F23-846544C4A1DF}" srcOrd="0" destOrd="0" parTransId="{0F2FB745-32BE-4B51-984E-0C017133B72E}" sibTransId="{0C5B4655-7DA5-44EE-955E-34159C9BFAA6}"/>
    <dgm:cxn modelId="{51C1E544-01CF-460F-BDA5-50F57A232260}" srcId="{59068E29-A410-4A3F-A3D7-5DC302407594}" destId="{E1178AE5-BEE3-4C34-B2BC-034970506BCF}" srcOrd="0" destOrd="0" parTransId="{D97DA642-CFBE-4858-AAD1-242A36EED062}" sibTransId="{F5364D73-4864-4419-A95A-6B316DF43117}"/>
    <dgm:cxn modelId="{1DFD3303-CB05-4440-9D68-B10D12DC7389}" type="presOf" srcId="{2CAE921F-171C-4CF0-BDA3-D6710AA44766}" destId="{F1F3690D-8357-4ECA-82B2-653E0687E3BE}" srcOrd="0" destOrd="0" presId="urn:microsoft.com/office/officeart/2005/8/layout/vList6"/>
    <dgm:cxn modelId="{F16F5C9F-EF94-4F7A-9E1A-D344AC6952F2}" type="presOf" srcId="{3AC4ADEE-A8C9-4311-848F-BEDFD386B323}" destId="{0111E257-530C-4A0C-A64A-9E400A56661A}" srcOrd="0" destOrd="0" presId="urn:microsoft.com/office/officeart/2005/8/layout/vList6"/>
    <dgm:cxn modelId="{964BE08E-5E63-468D-8FBD-0A72A60D25FA}" srcId="{A73180F6-3BDC-46A2-922B-B54E402F8ABB}" destId="{59068E29-A410-4A3F-A3D7-5DC302407594}" srcOrd="4" destOrd="0" parTransId="{4172CF92-F922-4455-8335-FD2B6AD20933}" sibTransId="{66186A43-E792-4DEA-8B0D-014657E85CCB}"/>
    <dgm:cxn modelId="{9B226896-29E9-4FAC-A565-D7E6261600AD}" srcId="{65AA23A3-AA69-4807-8134-74BBB267D251}" destId="{83C367B3-3A76-437B-A1B6-95CD4F608A5A}" srcOrd="0" destOrd="0" parTransId="{E053F17A-BC88-4DDD-BFDA-7A518E5E89CD}" sibTransId="{A7DE66D0-41D8-4850-812D-8D1A41E0B414}"/>
    <dgm:cxn modelId="{894FB0A4-0AC7-4698-A8F0-40C8E5990068}" type="presParOf" srcId="{3FBCB995-CB62-4D3C-A174-2D2B0BBF6803}" destId="{7C004049-72E6-47D6-9348-B3FCC2EDA1DC}" srcOrd="0" destOrd="0" presId="urn:microsoft.com/office/officeart/2005/8/layout/vList6"/>
    <dgm:cxn modelId="{C416158A-F818-41F8-9311-51822EAED2C2}" type="presParOf" srcId="{7C004049-72E6-47D6-9348-B3FCC2EDA1DC}" destId="{E6F1EB48-77EA-4CCB-BB7A-386A478801FD}" srcOrd="0" destOrd="0" presId="urn:microsoft.com/office/officeart/2005/8/layout/vList6"/>
    <dgm:cxn modelId="{7E0BE438-B716-44A7-9001-10369641CC61}" type="presParOf" srcId="{7C004049-72E6-47D6-9348-B3FCC2EDA1DC}" destId="{D86131B9-BF18-4C6D-900A-4D810FFF4075}" srcOrd="1" destOrd="0" presId="urn:microsoft.com/office/officeart/2005/8/layout/vList6"/>
    <dgm:cxn modelId="{2CB08039-081B-4207-8DF7-29BDB6EBF099}" type="presParOf" srcId="{3FBCB995-CB62-4D3C-A174-2D2B0BBF6803}" destId="{45C672DA-8CB7-4595-9F0B-CB0542AFB8EE}" srcOrd="1" destOrd="0" presId="urn:microsoft.com/office/officeart/2005/8/layout/vList6"/>
    <dgm:cxn modelId="{F21D4E6F-A828-4B99-AB29-B17224D8CEB7}" type="presParOf" srcId="{3FBCB995-CB62-4D3C-A174-2D2B0BBF6803}" destId="{EE5CCB2E-3A32-427E-B3CF-8578242F6699}" srcOrd="2" destOrd="0" presId="urn:microsoft.com/office/officeart/2005/8/layout/vList6"/>
    <dgm:cxn modelId="{F6E92145-8644-402E-AC15-99B8F40334D6}" type="presParOf" srcId="{EE5CCB2E-3A32-427E-B3CF-8578242F6699}" destId="{5BD08C06-4078-47DA-9170-6C0F0423AF66}" srcOrd="0" destOrd="0" presId="urn:microsoft.com/office/officeart/2005/8/layout/vList6"/>
    <dgm:cxn modelId="{97EA1422-4E4D-4F10-9206-897CFE24641E}" type="presParOf" srcId="{EE5CCB2E-3A32-427E-B3CF-8578242F6699}" destId="{F1F3690D-8357-4ECA-82B2-653E0687E3BE}" srcOrd="1" destOrd="0" presId="urn:microsoft.com/office/officeart/2005/8/layout/vList6"/>
    <dgm:cxn modelId="{E89871D6-63E8-4CC2-B887-9BC74E785F1B}" type="presParOf" srcId="{3FBCB995-CB62-4D3C-A174-2D2B0BBF6803}" destId="{2EC72946-833D-4976-B580-6C5C83142100}" srcOrd="3" destOrd="0" presId="urn:microsoft.com/office/officeart/2005/8/layout/vList6"/>
    <dgm:cxn modelId="{668344B4-2578-40D7-BA6A-0AA6D3F56CC3}" type="presParOf" srcId="{3FBCB995-CB62-4D3C-A174-2D2B0BBF6803}" destId="{0FD11555-E179-4C1F-97C4-D91DA16CEA09}" srcOrd="4" destOrd="0" presId="urn:microsoft.com/office/officeart/2005/8/layout/vList6"/>
    <dgm:cxn modelId="{C4313CEE-E7DB-413E-ADE0-5F6007152C88}" type="presParOf" srcId="{0FD11555-E179-4C1F-97C4-D91DA16CEA09}" destId="{4A7EC2B8-7007-4973-93FA-4904A1BF432C}" srcOrd="0" destOrd="0" presId="urn:microsoft.com/office/officeart/2005/8/layout/vList6"/>
    <dgm:cxn modelId="{6EC31FAA-BEF5-4F35-AF62-B933119FDE9F}" type="presParOf" srcId="{0FD11555-E179-4C1F-97C4-D91DA16CEA09}" destId="{69686EDF-8750-4D5E-99D2-8796A0EE92E0}" srcOrd="1" destOrd="0" presId="urn:microsoft.com/office/officeart/2005/8/layout/vList6"/>
    <dgm:cxn modelId="{426F7007-FA9A-4A9C-B968-37012379A32A}" type="presParOf" srcId="{3FBCB995-CB62-4D3C-A174-2D2B0BBF6803}" destId="{7BC51435-0C26-48E3-966C-C8F581BAD96D}" srcOrd="5" destOrd="0" presId="urn:microsoft.com/office/officeart/2005/8/layout/vList6"/>
    <dgm:cxn modelId="{56409D01-3094-47AB-BE54-808419D085D5}" type="presParOf" srcId="{3FBCB995-CB62-4D3C-A174-2D2B0BBF6803}" destId="{03CC1DAD-68AF-44D3-9409-A9CEA4643B3B}" srcOrd="6" destOrd="0" presId="urn:microsoft.com/office/officeart/2005/8/layout/vList6"/>
    <dgm:cxn modelId="{085F6EE7-05CE-48F7-B0DE-5407E52439EE}" type="presParOf" srcId="{03CC1DAD-68AF-44D3-9409-A9CEA4643B3B}" destId="{C33C9EA5-874C-42CC-8492-D5D6D903FD16}" srcOrd="0" destOrd="0" presId="urn:microsoft.com/office/officeart/2005/8/layout/vList6"/>
    <dgm:cxn modelId="{AB7EA663-4152-4A12-A213-DE1090B1E364}" type="presParOf" srcId="{03CC1DAD-68AF-44D3-9409-A9CEA4643B3B}" destId="{0111E257-530C-4A0C-A64A-9E400A56661A}" srcOrd="1" destOrd="0" presId="urn:microsoft.com/office/officeart/2005/8/layout/vList6"/>
    <dgm:cxn modelId="{60167E77-DB39-4BEA-B50A-B32488723EEE}" type="presParOf" srcId="{3FBCB995-CB62-4D3C-A174-2D2B0BBF6803}" destId="{AB981F97-69D0-4D22-90FC-007A2B08AB47}" srcOrd="7" destOrd="0" presId="urn:microsoft.com/office/officeart/2005/8/layout/vList6"/>
    <dgm:cxn modelId="{D0E86F04-7E96-4149-818B-96546840BC2A}" type="presParOf" srcId="{3FBCB995-CB62-4D3C-A174-2D2B0BBF6803}" destId="{B96F67B9-3780-4D81-983B-047F214C960C}" srcOrd="8" destOrd="0" presId="urn:microsoft.com/office/officeart/2005/8/layout/vList6"/>
    <dgm:cxn modelId="{98693B22-F666-429D-AA81-16D3060157CA}" type="presParOf" srcId="{B96F67B9-3780-4D81-983B-047F214C960C}" destId="{A8AF5631-7FF7-4555-A1F0-95217AA5F551}" srcOrd="0" destOrd="0" presId="urn:microsoft.com/office/officeart/2005/8/layout/vList6"/>
    <dgm:cxn modelId="{6AE7F1C2-790B-4EB6-898F-59BA49F9CF76}" type="presParOf" srcId="{B96F67B9-3780-4D81-983B-047F214C960C}" destId="{31AEB8CA-F73A-4C04-BA49-92255F7E153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73180F6-3BDC-46A2-922B-B54E402F8ABB}" type="doc">
      <dgm:prSet loTypeId="urn:microsoft.com/office/officeart/2005/8/layout/vList6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MY"/>
        </a:p>
      </dgm:t>
    </dgm:pt>
    <dgm:pt modelId="{8AEA2507-49A7-438C-9F23-846544C4A1DF}">
      <dgm:prSet phldrT="[Text]"/>
      <dgm:spPr/>
      <dgm:t>
        <a:bodyPr/>
        <a:lstStyle/>
        <a:p>
          <a:r>
            <a:rPr lang="en-MY" dirty="0" smtClean="0">
              <a:solidFill>
                <a:schemeClr val="tx1"/>
              </a:solidFill>
            </a:rPr>
            <a:t>1. Setup Reschedule Request period</a:t>
          </a:r>
          <a:endParaRPr lang="en-MY" dirty="0">
            <a:solidFill>
              <a:schemeClr val="tx1"/>
            </a:solidFill>
          </a:endParaRPr>
        </a:p>
      </dgm:t>
    </dgm:pt>
    <dgm:pt modelId="{0F2FB745-32BE-4B51-984E-0C017133B72E}" type="parTrans" cxnId="{02B4A684-3EA3-496E-8620-CD96693CB230}">
      <dgm:prSet/>
      <dgm:spPr/>
      <dgm:t>
        <a:bodyPr/>
        <a:lstStyle/>
        <a:p>
          <a:endParaRPr lang="en-MY"/>
        </a:p>
      </dgm:t>
    </dgm:pt>
    <dgm:pt modelId="{0C5B4655-7DA5-44EE-955E-34159C9BFAA6}" type="sibTrans" cxnId="{02B4A684-3EA3-496E-8620-CD96693CB230}">
      <dgm:prSet/>
      <dgm:spPr/>
      <dgm:t>
        <a:bodyPr/>
        <a:lstStyle/>
        <a:p>
          <a:endParaRPr lang="en-MY"/>
        </a:p>
      </dgm:t>
    </dgm:pt>
    <dgm:pt modelId="{1960DD9B-0575-41D2-8B2D-1148AEBEA608}">
      <dgm:prSet phldrT="[Text]"/>
      <dgm:spPr/>
      <dgm:t>
        <a:bodyPr/>
        <a:lstStyle/>
        <a:p>
          <a:r>
            <a:rPr lang="en-MY" dirty="0" smtClean="0">
              <a:solidFill>
                <a:schemeClr val="tx1"/>
              </a:solidFill>
            </a:rPr>
            <a:t>2. Submit Reschedule Request</a:t>
          </a:r>
          <a:endParaRPr lang="en-MY" dirty="0">
            <a:solidFill>
              <a:schemeClr val="tx1"/>
            </a:solidFill>
          </a:endParaRPr>
        </a:p>
      </dgm:t>
    </dgm:pt>
    <dgm:pt modelId="{0B781B0B-F01F-489A-80A8-8D0EEB6C2D21}" type="parTrans" cxnId="{0563CA37-E63A-4030-8FA1-7F4238408600}">
      <dgm:prSet/>
      <dgm:spPr/>
      <dgm:t>
        <a:bodyPr/>
        <a:lstStyle/>
        <a:p>
          <a:endParaRPr lang="en-MY"/>
        </a:p>
      </dgm:t>
    </dgm:pt>
    <dgm:pt modelId="{F7895BBC-09B1-4769-9CA7-B2491B818D63}" type="sibTrans" cxnId="{0563CA37-E63A-4030-8FA1-7F4238408600}">
      <dgm:prSet/>
      <dgm:spPr/>
      <dgm:t>
        <a:bodyPr/>
        <a:lstStyle/>
        <a:p>
          <a:endParaRPr lang="en-MY"/>
        </a:p>
      </dgm:t>
    </dgm:pt>
    <dgm:pt modelId="{65AA23A3-AA69-4807-8134-74BBB267D251}">
      <dgm:prSet phldrT="[Text]"/>
      <dgm:spPr/>
      <dgm:t>
        <a:bodyPr/>
        <a:lstStyle/>
        <a:p>
          <a:r>
            <a:rPr lang="en-MY" dirty="0" smtClean="0">
              <a:solidFill>
                <a:schemeClr val="tx1"/>
              </a:solidFill>
            </a:rPr>
            <a:t>3. Cancel Reschedule Request</a:t>
          </a:r>
          <a:endParaRPr lang="en-MY" dirty="0">
            <a:solidFill>
              <a:schemeClr val="tx1"/>
            </a:solidFill>
          </a:endParaRPr>
        </a:p>
      </dgm:t>
    </dgm:pt>
    <dgm:pt modelId="{2DF31A35-0377-4E53-ADA8-4ACD768E3CAA}" type="parTrans" cxnId="{57674F54-468C-4D26-9AF2-2095FAE811DE}">
      <dgm:prSet/>
      <dgm:spPr/>
      <dgm:t>
        <a:bodyPr/>
        <a:lstStyle/>
        <a:p>
          <a:endParaRPr lang="en-MY"/>
        </a:p>
      </dgm:t>
    </dgm:pt>
    <dgm:pt modelId="{D1DE5420-20FD-43E2-91AC-B9CD66D610A9}" type="sibTrans" cxnId="{57674F54-468C-4D26-9AF2-2095FAE811DE}">
      <dgm:prSet/>
      <dgm:spPr/>
      <dgm:t>
        <a:bodyPr/>
        <a:lstStyle/>
        <a:p>
          <a:endParaRPr lang="en-MY"/>
        </a:p>
      </dgm:t>
    </dgm:pt>
    <dgm:pt modelId="{3C6C031F-251B-4932-A992-2FB211C64990}">
      <dgm:prSet/>
      <dgm:spPr/>
      <dgm:t>
        <a:bodyPr/>
        <a:lstStyle/>
        <a:p>
          <a:r>
            <a:rPr lang="en-MY" dirty="0" smtClean="0"/>
            <a:t>Setup timeline for accepting reschedule request</a:t>
          </a:r>
          <a:endParaRPr lang="en-MY" dirty="0"/>
        </a:p>
      </dgm:t>
    </dgm:pt>
    <dgm:pt modelId="{80EECD9A-7720-42C4-AE2D-C1323F8EB502}" type="parTrans" cxnId="{02B2F11D-909B-49E0-B34B-B7ED68925834}">
      <dgm:prSet/>
      <dgm:spPr/>
      <dgm:t>
        <a:bodyPr/>
        <a:lstStyle/>
        <a:p>
          <a:endParaRPr lang="en-MY"/>
        </a:p>
      </dgm:t>
    </dgm:pt>
    <dgm:pt modelId="{FAA29F44-957D-4DA8-92A6-1F2330AE3AE4}" type="sibTrans" cxnId="{02B2F11D-909B-49E0-B34B-B7ED68925834}">
      <dgm:prSet/>
      <dgm:spPr/>
      <dgm:t>
        <a:bodyPr/>
        <a:lstStyle/>
        <a:p>
          <a:endParaRPr lang="en-MY"/>
        </a:p>
      </dgm:t>
    </dgm:pt>
    <dgm:pt modelId="{2CAE921F-171C-4CF0-BDA3-D6710AA44766}">
      <dgm:prSet/>
      <dgm:spPr/>
      <dgm:t>
        <a:bodyPr/>
        <a:lstStyle/>
        <a:p>
          <a:r>
            <a:rPr lang="en-MY" dirty="0" smtClean="0"/>
            <a:t>Apply to reschedule Test / Exam for Student</a:t>
          </a:r>
          <a:endParaRPr lang="en-MY" dirty="0"/>
        </a:p>
      </dgm:t>
    </dgm:pt>
    <dgm:pt modelId="{BA29A668-FB89-4124-902A-0ED40FF7753D}" type="parTrans" cxnId="{259554AD-446D-4669-8E77-AB125D6E8127}">
      <dgm:prSet/>
      <dgm:spPr/>
      <dgm:t>
        <a:bodyPr/>
        <a:lstStyle/>
        <a:p>
          <a:endParaRPr lang="en-MY"/>
        </a:p>
      </dgm:t>
    </dgm:pt>
    <dgm:pt modelId="{58C95540-676C-4F33-92BA-1FBEC3E45BBC}" type="sibTrans" cxnId="{259554AD-446D-4669-8E77-AB125D6E8127}">
      <dgm:prSet/>
      <dgm:spPr/>
      <dgm:t>
        <a:bodyPr/>
        <a:lstStyle/>
        <a:p>
          <a:endParaRPr lang="en-MY"/>
        </a:p>
      </dgm:t>
    </dgm:pt>
    <dgm:pt modelId="{83C367B3-3A76-437B-A1B6-95CD4F608A5A}">
      <dgm:prSet/>
      <dgm:spPr/>
      <dgm:t>
        <a:bodyPr/>
        <a:lstStyle/>
        <a:p>
          <a:r>
            <a:rPr lang="en-MY" dirty="0" smtClean="0"/>
            <a:t>Cancel student’s reschedule application  </a:t>
          </a:r>
          <a:endParaRPr lang="en-MY" dirty="0"/>
        </a:p>
      </dgm:t>
    </dgm:pt>
    <dgm:pt modelId="{E053F17A-BC88-4DDD-BFDA-7A518E5E89CD}" type="parTrans" cxnId="{9B226896-29E9-4FAC-A565-D7E6261600AD}">
      <dgm:prSet/>
      <dgm:spPr/>
      <dgm:t>
        <a:bodyPr/>
        <a:lstStyle/>
        <a:p>
          <a:endParaRPr lang="en-MY"/>
        </a:p>
      </dgm:t>
    </dgm:pt>
    <dgm:pt modelId="{A7DE66D0-41D8-4850-812D-8D1A41E0B414}" type="sibTrans" cxnId="{9B226896-29E9-4FAC-A565-D7E6261600AD}">
      <dgm:prSet/>
      <dgm:spPr/>
      <dgm:t>
        <a:bodyPr/>
        <a:lstStyle/>
        <a:p>
          <a:endParaRPr lang="en-MY"/>
        </a:p>
      </dgm:t>
    </dgm:pt>
    <dgm:pt modelId="{C813804E-C56A-4B08-8DEA-43896E91EBB3}">
      <dgm:prSet phldrT="[Text]"/>
      <dgm:spPr/>
      <dgm:t>
        <a:bodyPr/>
        <a:lstStyle/>
        <a:p>
          <a:r>
            <a:rPr lang="en-MY" dirty="0" smtClean="0">
              <a:solidFill>
                <a:schemeClr val="tx1"/>
              </a:solidFill>
            </a:rPr>
            <a:t>4. List of Reschedule Request Report </a:t>
          </a:r>
          <a:endParaRPr lang="en-MY" dirty="0">
            <a:solidFill>
              <a:schemeClr val="tx1"/>
            </a:solidFill>
          </a:endParaRPr>
        </a:p>
      </dgm:t>
    </dgm:pt>
    <dgm:pt modelId="{376EA226-5408-4040-B29D-94F7AC4AF39A}" type="parTrans" cxnId="{37E33A7A-E7F0-4C90-B954-E80C3AFD6586}">
      <dgm:prSet/>
      <dgm:spPr/>
      <dgm:t>
        <a:bodyPr/>
        <a:lstStyle/>
        <a:p>
          <a:endParaRPr lang="en-MY"/>
        </a:p>
      </dgm:t>
    </dgm:pt>
    <dgm:pt modelId="{003DC2FB-4A14-43CB-873A-B8E77956D89C}" type="sibTrans" cxnId="{37E33A7A-E7F0-4C90-B954-E80C3AFD6586}">
      <dgm:prSet/>
      <dgm:spPr/>
      <dgm:t>
        <a:bodyPr/>
        <a:lstStyle/>
        <a:p>
          <a:endParaRPr lang="en-MY"/>
        </a:p>
      </dgm:t>
    </dgm:pt>
    <dgm:pt modelId="{59068E29-A410-4A3F-A3D7-5DC302407594}">
      <dgm:prSet phldrT="[Text]"/>
      <dgm:spPr/>
      <dgm:t>
        <a:bodyPr/>
        <a:lstStyle/>
        <a:p>
          <a:r>
            <a:rPr lang="en-MY" dirty="0" smtClean="0">
              <a:solidFill>
                <a:schemeClr val="tx1"/>
              </a:solidFill>
            </a:rPr>
            <a:t>5. Approved Reschedule Request Report</a:t>
          </a:r>
          <a:endParaRPr lang="en-MY" dirty="0">
            <a:solidFill>
              <a:schemeClr val="tx1"/>
            </a:solidFill>
          </a:endParaRPr>
        </a:p>
      </dgm:t>
    </dgm:pt>
    <dgm:pt modelId="{4172CF92-F922-4455-8335-FD2B6AD20933}" type="parTrans" cxnId="{964BE08E-5E63-468D-8FBD-0A72A60D25FA}">
      <dgm:prSet/>
      <dgm:spPr/>
      <dgm:t>
        <a:bodyPr/>
        <a:lstStyle/>
        <a:p>
          <a:endParaRPr lang="en-MY"/>
        </a:p>
      </dgm:t>
    </dgm:pt>
    <dgm:pt modelId="{66186A43-E792-4DEA-8B0D-014657E85CCB}" type="sibTrans" cxnId="{964BE08E-5E63-468D-8FBD-0A72A60D25FA}">
      <dgm:prSet/>
      <dgm:spPr/>
      <dgm:t>
        <a:bodyPr/>
        <a:lstStyle/>
        <a:p>
          <a:endParaRPr lang="en-MY"/>
        </a:p>
      </dgm:t>
    </dgm:pt>
    <dgm:pt modelId="{3AC4ADEE-A8C9-4311-848F-BEDFD386B323}">
      <dgm:prSet/>
      <dgm:spPr/>
      <dgm:t>
        <a:bodyPr/>
        <a:lstStyle/>
        <a:p>
          <a:r>
            <a:rPr lang="en-MY" dirty="0" smtClean="0"/>
            <a:t>List of submitted reschedule request (Pending, Cancelled, Approved, Rejected)</a:t>
          </a:r>
          <a:endParaRPr lang="en-MY" dirty="0"/>
        </a:p>
      </dgm:t>
    </dgm:pt>
    <dgm:pt modelId="{8DB43DEA-EBEC-4DD2-A790-9ACCE7C93BEE}" type="parTrans" cxnId="{701572B4-6D0C-4271-BF1F-A5DB9E9A9411}">
      <dgm:prSet/>
      <dgm:spPr/>
      <dgm:t>
        <a:bodyPr/>
        <a:lstStyle/>
        <a:p>
          <a:endParaRPr lang="en-MY"/>
        </a:p>
      </dgm:t>
    </dgm:pt>
    <dgm:pt modelId="{49F567E4-828C-4671-B7A5-FD736AF133DE}" type="sibTrans" cxnId="{701572B4-6D0C-4271-BF1F-A5DB9E9A9411}">
      <dgm:prSet/>
      <dgm:spPr/>
      <dgm:t>
        <a:bodyPr/>
        <a:lstStyle/>
        <a:p>
          <a:endParaRPr lang="en-MY"/>
        </a:p>
      </dgm:t>
    </dgm:pt>
    <dgm:pt modelId="{E1178AE5-BEE3-4C34-B2BC-034970506BCF}">
      <dgm:prSet/>
      <dgm:spPr/>
      <dgm:t>
        <a:bodyPr/>
        <a:lstStyle/>
        <a:p>
          <a:r>
            <a:rPr lang="en-MY" dirty="0" smtClean="0"/>
            <a:t>List of approved reschedule request</a:t>
          </a:r>
          <a:endParaRPr lang="en-MY" dirty="0"/>
        </a:p>
      </dgm:t>
    </dgm:pt>
    <dgm:pt modelId="{D97DA642-CFBE-4858-AAD1-242A36EED062}" type="parTrans" cxnId="{51C1E544-01CF-460F-BDA5-50F57A232260}">
      <dgm:prSet/>
      <dgm:spPr/>
      <dgm:t>
        <a:bodyPr/>
        <a:lstStyle/>
        <a:p>
          <a:endParaRPr lang="en-MY"/>
        </a:p>
      </dgm:t>
    </dgm:pt>
    <dgm:pt modelId="{F5364D73-4864-4419-A95A-6B316DF43117}" type="sibTrans" cxnId="{51C1E544-01CF-460F-BDA5-50F57A232260}">
      <dgm:prSet/>
      <dgm:spPr/>
      <dgm:t>
        <a:bodyPr/>
        <a:lstStyle/>
        <a:p>
          <a:endParaRPr lang="en-MY"/>
        </a:p>
      </dgm:t>
    </dgm:pt>
    <dgm:pt modelId="{3FBCB995-CB62-4D3C-A174-2D2B0BBF6803}" type="pres">
      <dgm:prSet presAssocID="{A73180F6-3BDC-46A2-922B-B54E402F8AB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MY"/>
        </a:p>
      </dgm:t>
    </dgm:pt>
    <dgm:pt modelId="{7C004049-72E6-47D6-9348-B3FCC2EDA1DC}" type="pres">
      <dgm:prSet presAssocID="{8AEA2507-49A7-438C-9F23-846544C4A1DF}" presName="linNode" presStyleCnt="0"/>
      <dgm:spPr/>
    </dgm:pt>
    <dgm:pt modelId="{E6F1EB48-77EA-4CCB-BB7A-386A478801FD}" type="pres">
      <dgm:prSet presAssocID="{8AEA2507-49A7-438C-9F23-846544C4A1DF}" presName="parent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D86131B9-BF18-4C6D-900A-4D810FFF4075}" type="pres">
      <dgm:prSet presAssocID="{8AEA2507-49A7-438C-9F23-846544C4A1DF}" presName="childShp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45C672DA-8CB7-4595-9F0B-CB0542AFB8EE}" type="pres">
      <dgm:prSet presAssocID="{0C5B4655-7DA5-44EE-955E-34159C9BFAA6}" presName="spacing" presStyleCnt="0"/>
      <dgm:spPr/>
    </dgm:pt>
    <dgm:pt modelId="{EE5CCB2E-3A32-427E-B3CF-8578242F6699}" type="pres">
      <dgm:prSet presAssocID="{1960DD9B-0575-41D2-8B2D-1148AEBEA608}" presName="linNode" presStyleCnt="0"/>
      <dgm:spPr/>
    </dgm:pt>
    <dgm:pt modelId="{5BD08C06-4078-47DA-9170-6C0F0423AF66}" type="pres">
      <dgm:prSet presAssocID="{1960DD9B-0575-41D2-8B2D-1148AEBEA608}" presName="parent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F1F3690D-8357-4ECA-82B2-653E0687E3BE}" type="pres">
      <dgm:prSet presAssocID="{1960DD9B-0575-41D2-8B2D-1148AEBEA608}" presName="childShp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2EC72946-833D-4976-B580-6C5C83142100}" type="pres">
      <dgm:prSet presAssocID="{F7895BBC-09B1-4769-9CA7-B2491B818D63}" presName="spacing" presStyleCnt="0"/>
      <dgm:spPr/>
    </dgm:pt>
    <dgm:pt modelId="{0FD11555-E179-4C1F-97C4-D91DA16CEA09}" type="pres">
      <dgm:prSet presAssocID="{65AA23A3-AA69-4807-8134-74BBB267D251}" presName="linNode" presStyleCnt="0"/>
      <dgm:spPr/>
    </dgm:pt>
    <dgm:pt modelId="{4A7EC2B8-7007-4973-93FA-4904A1BF432C}" type="pres">
      <dgm:prSet presAssocID="{65AA23A3-AA69-4807-8134-74BBB267D251}" presName="parent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69686EDF-8750-4D5E-99D2-8796A0EE92E0}" type="pres">
      <dgm:prSet presAssocID="{65AA23A3-AA69-4807-8134-74BBB267D251}" presName="childShp" presStyleLbl="bgAccFollowNode1" presStyleIdx="2" presStyleCnt="5" custLinFactNeighborX="418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7BC51435-0C26-48E3-966C-C8F581BAD96D}" type="pres">
      <dgm:prSet presAssocID="{D1DE5420-20FD-43E2-91AC-B9CD66D610A9}" presName="spacing" presStyleCnt="0"/>
      <dgm:spPr/>
    </dgm:pt>
    <dgm:pt modelId="{03CC1DAD-68AF-44D3-9409-A9CEA4643B3B}" type="pres">
      <dgm:prSet presAssocID="{C813804E-C56A-4B08-8DEA-43896E91EBB3}" presName="linNode" presStyleCnt="0"/>
      <dgm:spPr/>
    </dgm:pt>
    <dgm:pt modelId="{C33C9EA5-874C-42CC-8492-D5D6D903FD16}" type="pres">
      <dgm:prSet presAssocID="{C813804E-C56A-4B08-8DEA-43896E91EBB3}" presName="parent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0111E257-530C-4A0C-A64A-9E400A56661A}" type="pres">
      <dgm:prSet presAssocID="{C813804E-C56A-4B08-8DEA-43896E91EBB3}" presName="childShp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AB981F97-69D0-4D22-90FC-007A2B08AB47}" type="pres">
      <dgm:prSet presAssocID="{003DC2FB-4A14-43CB-873A-B8E77956D89C}" presName="spacing" presStyleCnt="0"/>
      <dgm:spPr/>
    </dgm:pt>
    <dgm:pt modelId="{B96F67B9-3780-4D81-983B-047F214C960C}" type="pres">
      <dgm:prSet presAssocID="{59068E29-A410-4A3F-A3D7-5DC302407594}" presName="linNode" presStyleCnt="0"/>
      <dgm:spPr/>
    </dgm:pt>
    <dgm:pt modelId="{A8AF5631-7FF7-4555-A1F0-95217AA5F551}" type="pres">
      <dgm:prSet presAssocID="{59068E29-A410-4A3F-A3D7-5DC302407594}" presName="parent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31AEB8CA-F73A-4C04-BA49-92255F7E153D}" type="pres">
      <dgm:prSet presAssocID="{59068E29-A410-4A3F-A3D7-5DC302407594}" presName="childShp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701572B4-6D0C-4271-BF1F-A5DB9E9A9411}" srcId="{C813804E-C56A-4B08-8DEA-43896E91EBB3}" destId="{3AC4ADEE-A8C9-4311-848F-BEDFD386B323}" srcOrd="0" destOrd="0" parTransId="{8DB43DEA-EBEC-4DD2-A790-9ACCE7C93BEE}" sibTransId="{49F567E4-828C-4671-B7A5-FD736AF133DE}"/>
    <dgm:cxn modelId="{37E33A7A-E7F0-4C90-B954-E80C3AFD6586}" srcId="{A73180F6-3BDC-46A2-922B-B54E402F8ABB}" destId="{C813804E-C56A-4B08-8DEA-43896E91EBB3}" srcOrd="3" destOrd="0" parTransId="{376EA226-5408-4040-B29D-94F7AC4AF39A}" sibTransId="{003DC2FB-4A14-43CB-873A-B8E77956D89C}"/>
    <dgm:cxn modelId="{3A130A42-4213-463A-BCD0-D279C15F277B}" type="presOf" srcId="{59068E29-A410-4A3F-A3D7-5DC302407594}" destId="{A8AF5631-7FF7-4555-A1F0-95217AA5F551}" srcOrd="0" destOrd="0" presId="urn:microsoft.com/office/officeart/2005/8/layout/vList6"/>
    <dgm:cxn modelId="{259554AD-446D-4669-8E77-AB125D6E8127}" srcId="{1960DD9B-0575-41D2-8B2D-1148AEBEA608}" destId="{2CAE921F-171C-4CF0-BDA3-D6710AA44766}" srcOrd="0" destOrd="0" parTransId="{BA29A668-FB89-4124-902A-0ED40FF7753D}" sibTransId="{58C95540-676C-4F33-92BA-1FBEC3E45BBC}"/>
    <dgm:cxn modelId="{0563CA37-E63A-4030-8FA1-7F4238408600}" srcId="{A73180F6-3BDC-46A2-922B-B54E402F8ABB}" destId="{1960DD9B-0575-41D2-8B2D-1148AEBEA608}" srcOrd="1" destOrd="0" parTransId="{0B781B0B-F01F-489A-80A8-8D0EEB6C2D21}" sibTransId="{F7895BBC-09B1-4769-9CA7-B2491B818D63}"/>
    <dgm:cxn modelId="{CAA8D686-2CDD-4C53-A014-75A4556FF86D}" type="presOf" srcId="{E1178AE5-BEE3-4C34-B2BC-034970506BCF}" destId="{31AEB8CA-F73A-4C04-BA49-92255F7E153D}" srcOrd="0" destOrd="0" presId="urn:microsoft.com/office/officeart/2005/8/layout/vList6"/>
    <dgm:cxn modelId="{E51C9736-50FC-40FF-BD4F-FF0F580A0982}" type="presOf" srcId="{C813804E-C56A-4B08-8DEA-43896E91EBB3}" destId="{C33C9EA5-874C-42CC-8492-D5D6D903FD16}" srcOrd="0" destOrd="0" presId="urn:microsoft.com/office/officeart/2005/8/layout/vList6"/>
    <dgm:cxn modelId="{20EF0A44-ACCF-4859-821D-2035EDC0402C}" type="presOf" srcId="{3C6C031F-251B-4932-A992-2FB211C64990}" destId="{D86131B9-BF18-4C6D-900A-4D810FFF4075}" srcOrd="0" destOrd="0" presId="urn:microsoft.com/office/officeart/2005/8/layout/vList6"/>
    <dgm:cxn modelId="{AF2DE53E-8436-499B-A180-22406A29AAF9}" type="presOf" srcId="{2CAE921F-171C-4CF0-BDA3-D6710AA44766}" destId="{F1F3690D-8357-4ECA-82B2-653E0687E3BE}" srcOrd="0" destOrd="0" presId="urn:microsoft.com/office/officeart/2005/8/layout/vList6"/>
    <dgm:cxn modelId="{C772A7F3-631B-4CB5-B60D-897193710CA0}" type="presOf" srcId="{1960DD9B-0575-41D2-8B2D-1148AEBEA608}" destId="{5BD08C06-4078-47DA-9170-6C0F0423AF66}" srcOrd="0" destOrd="0" presId="urn:microsoft.com/office/officeart/2005/8/layout/vList6"/>
    <dgm:cxn modelId="{E159440B-9754-4564-9963-24EED6F3F5AA}" type="presOf" srcId="{8AEA2507-49A7-438C-9F23-846544C4A1DF}" destId="{E6F1EB48-77EA-4CCB-BB7A-386A478801FD}" srcOrd="0" destOrd="0" presId="urn:microsoft.com/office/officeart/2005/8/layout/vList6"/>
    <dgm:cxn modelId="{02B2F11D-909B-49E0-B34B-B7ED68925834}" srcId="{8AEA2507-49A7-438C-9F23-846544C4A1DF}" destId="{3C6C031F-251B-4932-A992-2FB211C64990}" srcOrd="0" destOrd="0" parTransId="{80EECD9A-7720-42C4-AE2D-C1323F8EB502}" sibTransId="{FAA29F44-957D-4DA8-92A6-1F2330AE3AE4}"/>
    <dgm:cxn modelId="{57674F54-468C-4D26-9AF2-2095FAE811DE}" srcId="{A73180F6-3BDC-46A2-922B-B54E402F8ABB}" destId="{65AA23A3-AA69-4807-8134-74BBB267D251}" srcOrd="2" destOrd="0" parTransId="{2DF31A35-0377-4E53-ADA8-4ACD768E3CAA}" sibTransId="{D1DE5420-20FD-43E2-91AC-B9CD66D610A9}"/>
    <dgm:cxn modelId="{C2BDE551-C03B-43D4-98A2-019964B3D78E}" type="presOf" srcId="{A73180F6-3BDC-46A2-922B-B54E402F8ABB}" destId="{3FBCB995-CB62-4D3C-A174-2D2B0BBF6803}" srcOrd="0" destOrd="0" presId="urn:microsoft.com/office/officeart/2005/8/layout/vList6"/>
    <dgm:cxn modelId="{02B4A684-3EA3-496E-8620-CD96693CB230}" srcId="{A73180F6-3BDC-46A2-922B-B54E402F8ABB}" destId="{8AEA2507-49A7-438C-9F23-846544C4A1DF}" srcOrd="0" destOrd="0" parTransId="{0F2FB745-32BE-4B51-984E-0C017133B72E}" sibTransId="{0C5B4655-7DA5-44EE-955E-34159C9BFAA6}"/>
    <dgm:cxn modelId="{056E928C-D871-4119-B018-1D3235946229}" type="presOf" srcId="{3AC4ADEE-A8C9-4311-848F-BEDFD386B323}" destId="{0111E257-530C-4A0C-A64A-9E400A56661A}" srcOrd="0" destOrd="0" presId="urn:microsoft.com/office/officeart/2005/8/layout/vList6"/>
    <dgm:cxn modelId="{86E2559C-FADA-464D-869B-440FA64A7E67}" type="presOf" srcId="{83C367B3-3A76-437B-A1B6-95CD4F608A5A}" destId="{69686EDF-8750-4D5E-99D2-8796A0EE92E0}" srcOrd="0" destOrd="0" presId="urn:microsoft.com/office/officeart/2005/8/layout/vList6"/>
    <dgm:cxn modelId="{51C1E544-01CF-460F-BDA5-50F57A232260}" srcId="{59068E29-A410-4A3F-A3D7-5DC302407594}" destId="{E1178AE5-BEE3-4C34-B2BC-034970506BCF}" srcOrd="0" destOrd="0" parTransId="{D97DA642-CFBE-4858-AAD1-242A36EED062}" sibTransId="{F5364D73-4864-4419-A95A-6B316DF43117}"/>
    <dgm:cxn modelId="{94C5E926-385C-48AB-AB5A-704544DCC720}" type="presOf" srcId="{65AA23A3-AA69-4807-8134-74BBB267D251}" destId="{4A7EC2B8-7007-4973-93FA-4904A1BF432C}" srcOrd="0" destOrd="0" presId="urn:microsoft.com/office/officeart/2005/8/layout/vList6"/>
    <dgm:cxn modelId="{964BE08E-5E63-468D-8FBD-0A72A60D25FA}" srcId="{A73180F6-3BDC-46A2-922B-B54E402F8ABB}" destId="{59068E29-A410-4A3F-A3D7-5DC302407594}" srcOrd="4" destOrd="0" parTransId="{4172CF92-F922-4455-8335-FD2B6AD20933}" sibTransId="{66186A43-E792-4DEA-8B0D-014657E85CCB}"/>
    <dgm:cxn modelId="{9B226896-29E9-4FAC-A565-D7E6261600AD}" srcId="{65AA23A3-AA69-4807-8134-74BBB267D251}" destId="{83C367B3-3A76-437B-A1B6-95CD4F608A5A}" srcOrd="0" destOrd="0" parTransId="{E053F17A-BC88-4DDD-BFDA-7A518E5E89CD}" sibTransId="{A7DE66D0-41D8-4850-812D-8D1A41E0B414}"/>
    <dgm:cxn modelId="{66020663-2018-4BCF-8B44-9C63D409B847}" type="presParOf" srcId="{3FBCB995-CB62-4D3C-A174-2D2B0BBF6803}" destId="{7C004049-72E6-47D6-9348-B3FCC2EDA1DC}" srcOrd="0" destOrd="0" presId="urn:microsoft.com/office/officeart/2005/8/layout/vList6"/>
    <dgm:cxn modelId="{E91B30A7-7AAF-48FE-82BD-09E177941F58}" type="presParOf" srcId="{7C004049-72E6-47D6-9348-B3FCC2EDA1DC}" destId="{E6F1EB48-77EA-4CCB-BB7A-386A478801FD}" srcOrd="0" destOrd="0" presId="urn:microsoft.com/office/officeart/2005/8/layout/vList6"/>
    <dgm:cxn modelId="{18D4ABC1-547C-4962-A72F-25BB4FCF302B}" type="presParOf" srcId="{7C004049-72E6-47D6-9348-B3FCC2EDA1DC}" destId="{D86131B9-BF18-4C6D-900A-4D810FFF4075}" srcOrd="1" destOrd="0" presId="urn:microsoft.com/office/officeart/2005/8/layout/vList6"/>
    <dgm:cxn modelId="{B04D3991-BAFC-4707-97B4-172169FCF1A8}" type="presParOf" srcId="{3FBCB995-CB62-4D3C-A174-2D2B0BBF6803}" destId="{45C672DA-8CB7-4595-9F0B-CB0542AFB8EE}" srcOrd="1" destOrd="0" presId="urn:microsoft.com/office/officeart/2005/8/layout/vList6"/>
    <dgm:cxn modelId="{93EBEC78-DF63-4702-A3FD-F7F6F645A969}" type="presParOf" srcId="{3FBCB995-CB62-4D3C-A174-2D2B0BBF6803}" destId="{EE5CCB2E-3A32-427E-B3CF-8578242F6699}" srcOrd="2" destOrd="0" presId="urn:microsoft.com/office/officeart/2005/8/layout/vList6"/>
    <dgm:cxn modelId="{D0316F43-9167-4349-B753-649152D24BCD}" type="presParOf" srcId="{EE5CCB2E-3A32-427E-B3CF-8578242F6699}" destId="{5BD08C06-4078-47DA-9170-6C0F0423AF66}" srcOrd="0" destOrd="0" presId="urn:microsoft.com/office/officeart/2005/8/layout/vList6"/>
    <dgm:cxn modelId="{0DC60D9E-523F-4233-966D-FA5C18BC6330}" type="presParOf" srcId="{EE5CCB2E-3A32-427E-B3CF-8578242F6699}" destId="{F1F3690D-8357-4ECA-82B2-653E0687E3BE}" srcOrd="1" destOrd="0" presId="urn:microsoft.com/office/officeart/2005/8/layout/vList6"/>
    <dgm:cxn modelId="{931FF5F3-598C-4857-A7F0-69E9A9F68299}" type="presParOf" srcId="{3FBCB995-CB62-4D3C-A174-2D2B0BBF6803}" destId="{2EC72946-833D-4976-B580-6C5C83142100}" srcOrd="3" destOrd="0" presId="urn:microsoft.com/office/officeart/2005/8/layout/vList6"/>
    <dgm:cxn modelId="{6324FCE7-EB1A-4726-9BF3-20B93E673BD1}" type="presParOf" srcId="{3FBCB995-CB62-4D3C-A174-2D2B0BBF6803}" destId="{0FD11555-E179-4C1F-97C4-D91DA16CEA09}" srcOrd="4" destOrd="0" presId="urn:microsoft.com/office/officeart/2005/8/layout/vList6"/>
    <dgm:cxn modelId="{CCA53B8D-6F3F-4826-B83B-DDD418E10147}" type="presParOf" srcId="{0FD11555-E179-4C1F-97C4-D91DA16CEA09}" destId="{4A7EC2B8-7007-4973-93FA-4904A1BF432C}" srcOrd="0" destOrd="0" presId="urn:microsoft.com/office/officeart/2005/8/layout/vList6"/>
    <dgm:cxn modelId="{54D97490-9580-4698-A03C-4157FF37EF85}" type="presParOf" srcId="{0FD11555-E179-4C1F-97C4-D91DA16CEA09}" destId="{69686EDF-8750-4D5E-99D2-8796A0EE92E0}" srcOrd="1" destOrd="0" presId="urn:microsoft.com/office/officeart/2005/8/layout/vList6"/>
    <dgm:cxn modelId="{DE7124E5-8669-4BAD-B58D-5CD6DC1E5942}" type="presParOf" srcId="{3FBCB995-CB62-4D3C-A174-2D2B0BBF6803}" destId="{7BC51435-0C26-48E3-966C-C8F581BAD96D}" srcOrd="5" destOrd="0" presId="urn:microsoft.com/office/officeart/2005/8/layout/vList6"/>
    <dgm:cxn modelId="{6C487714-398D-4759-816C-630533AAD5D1}" type="presParOf" srcId="{3FBCB995-CB62-4D3C-A174-2D2B0BBF6803}" destId="{03CC1DAD-68AF-44D3-9409-A9CEA4643B3B}" srcOrd="6" destOrd="0" presId="urn:microsoft.com/office/officeart/2005/8/layout/vList6"/>
    <dgm:cxn modelId="{5FEBB4BE-7102-4C49-AA43-8AD4BB4AA710}" type="presParOf" srcId="{03CC1DAD-68AF-44D3-9409-A9CEA4643B3B}" destId="{C33C9EA5-874C-42CC-8492-D5D6D903FD16}" srcOrd="0" destOrd="0" presId="urn:microsoft.com/office/officeart/2005/8/layout/vList6"/>
    <dgm:cxn modelId="{1AFD691F-6DB0-4686-81E6-72F4192C920B}" type="presParOf" srcId="{03CC1DAD-68AF-44D3-9409-A9CEA4643B3B}" destId="{0111E257-530C-4A0C-A64A-9E400A56661A}" srcOrd="1" destOrd="0" presId="urn:microsoft.com/office/officeart/2005/8/layout/vList6"/>
    <dgm:cxn modelId="{55620A28-5404-43A1-A050-BAB59098D939}" type="presParOf" srcId="{3FBCB995-CB62-4D3C-A174-2D2B0BBF6803}" destId="{AB981F97-69D0-4D22-90FC-007A2B08AB47}" srcOrd="7" destOrd="0" presId="urn:microsoft.com/office/officeart/2005/8/layout/vList6"/>
    <dgm:cxn modelId="{CD55CBEB-A386-4807-95B1-EE3192C29CB0}" type="presParOf" srcId="{3FBCB995-CB62-4D3C-A174-2D2B0BBF6803}" destId="{B96F67B9-3780-4D81-983B-047F214C960C}" srcOrd="8" destOrd="0" presId="urn:microsoft.com/office/officeart/2005/8/layout/vList6"/>
    <dgm:cxn modelId="{EF6C9CB8-4991-45C5-ACE1-2EACF4F66B18}" type="presParOf" srcId="{B96F67B9-3780-4D81-983B-047F214C960C}" destId="{A8AF5631-7FF7-4555-A1F0-95217AA5F551}" srcOrd="0" destOrd="0" presId="urn:microsoft.com/office/officeart/2005/8/layout/vList6"/>
    <dgm:cxn modelId="{7A7860B8-D6EF-47AC-A244-59DE562FE12A}" type="presParOf" srcId="{B96F67B9-3780-4D81-983B-047F214C960C}" destId="{31AEB8CA-F73A-4C04-BA49-92255F7E153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73180F6-3BDC-46A2-922B-B54E402F8ABB}" type="doc">
      <dgm:prSet loTypeId="urn:microsoft.com/office/officeart/2005/8/layout/vList6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MY"/>
        </a:p>
      </dgm:t>
    </dgm:pt>
    <dgm:pt modelId="{8AEA2507-49A7-438C-9F23-846544C4A1DF}">
      <dgm:prSet phldrT="[Text]"/>
      <dgm:spPr/>
      <dgm:t>
        <a:bodyPr/>
        <a:lstStyle/>
        <a:p>
          <a:r>
            <a:rPr lang="en-MY" dirty="0" smtClean="0">
              <a:solidFill>
                <a:schemeClr val="tx1"/>
              </a:solidFill>
            </a:rPr>
            <a:t>1. Setup Reschedule Request period</a:t>
          </a:r>
          <a:endParaRPr lang="en-MY" dirty="0">
            <a:solidFill>
              <a:schemeClr val="tx1"/>
            </a:solidFill>
          </a:endParaRPr>
        </a:p>
      </dgm:t>
    </dgm:pt>
    <dgm:pt modelId="{0F2FB745-32BE-4B51-984E-0C017133B72E}" type="parTrans" cxnId="{02B4A684-3EA3-496E-8620-CD96693CB230}">
      <dgm:prSet/>
      <dgm:spPr/>
      <dgm:t>
        <a:bodyPr/>
        <a:lstStyle/>
        <a:p>
          <a:endParaRPr lang="en-MY"/>
        </a:p>
      </dgm:t>
    </dgm:pt>
    <dgm:pt modelId="{0C5B4655-7DA5-44EE-955E-34159C9BFAA6}" type="sibTrans" cxnId="{02B4A684-3EA3-496E-8620-CD96693CB230}">
      <dgm:prSet/>
      <dgm:spPr/>
      <dgm:t>
        <a:bodyPr/>
        <a:lstStyle/>
        <a:p>
          <a:endParaRPr lang="en-MY"/>
        </a:p>
      </dgm:t>
    </dgm:pt>
    <dgm:pt modelId="{1960DD9B-0575-41D2-8B2D-1148AEBEA608}">
      <dgm:prSet phldrT="[Text]"/>
      <dgm:spPr/>
      <dgm:t>
        <a:bodyPr/>
        <a:lstStyle/>
        <a:p>
          <a:r>
            <a:rPr lang="en-MY" dirty="0" smtClean="0">
              <a:solidFill>
                <a:schemeClr val="tx1"/>
              </a:solidFill>
            </a:rPr>
            <a:t>2. Submit Reschedule Request</a:t>
          </a:r>
          <a:endParaRPr lang="en-MY" dirty="0">
            <a:solidFill>
              <a:schemeClr val="tx1"/>
            </a:solidFill>
          </a:endParaRPr>
        </a:p>
      </dgm:t>
    </dgm:pt>
    <dgm:pt modelId="{0B781B0B-F01F-489A-80A8-8D0EEB6C2D21}" type="parTrans" cxnId="{0563CA37-E63A-4030-8FA1-7F4238408600}">
      <dgm:prSet/>
      <dgm:spPr/>
      <dgm:t>
        <a:bodyPr/>
        <a:lstStyle/>
        <a:p>
          <a:endParaRPr lang="en-MY"/>
        </a:p>
      </dgm:t>
    </dgm:pt>
    <dgm:pt modelId="{F7895BBC-09B1-4769-9CA7-B2491B818D63}" type="sibTrans" cxnId="{0563CA37-E63A-4030-8FA1-7F4238408600}">
      <dgm:prSet/>
      <dgm:spPr/>
      <dgm:t>
        <a:bodyPr/>
        <a:lstStyle/>
        <a:p>
          <a:endParaRPr lang="en-MY"/>
        </a:p>
      </dgm:t>
    </dgm:pt>
    <dgm:pt modelId="{65AA23A3-AA69-4807-8134-74BBB267D251}">
      <dgm:prSet phldrT="[Text]"/>
      <dgm:spPr/>
      <dgm:t>
        <a:bodyPr/>
        <a:lstStyle/>
        <a:p>
          <a:r>
            <a:rPr lang="en-MY" dirty="0" smtClean="0">
              <a:solidFill>
                <a:schemeClr val="tx1"/>
              </a:solidFill>
            </a:rPr>
            <a:t>3. Cancel Reschedule Request</a:t>
          </a:r>
          <a:endParaRPr lang="en-MY" dirty="0">
            <a:solidFill>
              <a:schemeClr val="tx1"/>
            </a:solidFill>
          </a:endParaRPr>
        </a:p>
      </dgm:t>
    </dgm:pt>
    <dgm:pt modelId="{2DF31A35-0377-4E53-ADA8-4ACD768E3CAA}" type="parTrans" cxnId="{57674F54-468C-4D26-9AF2-2095FAE811DE}">
      <dgm:prSet/>
      <dgm:spPr/>
      <dgm:t>
        <a:bodyPr/>
        <a:lstStyle/>
        <a:p>
          <a:endParaRPr lang="en-MY"/>
        </a:p>
      </dgm:t>
    </dgm:pt>
    <dgm:pt modelId="{D1DE5420-20FD-43E2-91AC-B9CD66D610A9}" type="sibTrans" cxnId="{57674F54-468C-4D26-9AF2-2095FAE811DE}">
      <dgm:prSet/>
      <dgm:spPr/>
      <dgm:t>
        <a:bodyPr/>
        <a:lstStyle/>
        <a:p>
          <a:endParaRPr lang="en-MY"/>
        </a:p>
      </dgm:t>
    </dgm:pt>
    <dgm:pt modelId="{3C6C031F-251B-4932-A992-2FB211C64990}">
      <dgm:prSet/>
      <dgm:spPr/>
      <dgm:t>
        <a:bodyPr/>
        <a:lstStyle/>
        <a:p>
          <a:r>
            <a:rPr lang="en-MY" dirty="0" smtClean="0"/>
            <a:t>Setup timeline for accepting reschedule request</a:t>
          </a:r>
          <a:endParaRPr lang="en-MY" dirty="0"/>
        </a:p>
      </dgm:t>
    </dgm:pt>
    <dgm:pt modelId="{80EECD9A-7720-42C4-AE2D-C1323F8EB502}" type="parTrans" cxnId="{02B2F11D-909B-49E0-B34B-B7ED68925834}">
      <dgm:prSet/>
      <dgm:spPr/>
      <dgm:t>
        <a:bodyPr/>
        <a:lstStyle/>
        <a:p>
          <a:endParaRPr lang="en-MY"/>
        </a:p>
      </dgm:t>
    </dgm:pt>
    <dgm:pt modelId="{FAA29F44-957D-4DA8-92A6-1F2330AE3AE4}" type="sibTrans" cxnId="{02B2F11D-909B-49E0-B34B-B7ED68925834}">
      <dgm:prSet/>
      <dgm:spPr/>
      <dgm:t>
        <a:bodyPr/>
        <a:lstStyle/>
        <a:p>
          <a:endParaRPr lang="en-MY"/>
        </a:p>
      </dgm:t>
    </dgm:pt>
    <dgm:pt modelId="{2CAE921F-171C-4CF0-BDA3-D6710AA44766}">
      <dgm:prSet/>
      <dgm:spPr/>
      <dgm:t>
        <a:bodyPr/>
        <a:lstStyle/>
        <a:p>
          <a:r>
            <a:rPr lang="en-MY" dirty="0" smtClean="0"/>
            <a:t>Apply to reschedule Test / Exam for student</a:t>
          </a:r>
          <a:endParaRPr lang="en-MY" dirty="0"/>
        </a:p>
      </dgm:t>
    </dgm:pt>
    <dgm:pt modelId="{BA29A668-FB89-4124-902A-0ED40FF7753D}" type="parTrans" cxnId="{259554AD-446D-4669-8E77-AB125D6E8127}">
      <dgm:prSet/>
      <dgm:spPr/>
      <dgm:t>
        <a:bodyPr/>
        <a:lstStyle/>
        <a:p>
          <a:endParaRPr lang="en-MY"/>
        </a:p>
      </dgm:t>
    </dgm:pt>
    <dgm:pt modelId="{58C95540-676C-4F33-92BA-1FBEC3E45BBC}" type="sibTrans" cxnId="{259554AD-446D-4669-8E77-AB125D6E8127}">
      <dgm:prSet/>
      <dgm:spPr/>
      <dgm:t>
        <a:bodyPr/>
        <a:lstStyle/>
        <a:p>
          <a:endParaRPr lang="en-MY"/>
        </a:p>
      </dgm:t>
    </dgm:pt>
    <dgm:pt modelId="{83C367B3-3A76-437B-A1B6-95CD4F608A5A}">
      <dgm:prSet/>
      <dgm:spPr/>
      <dgm:t>
        <a:bodyPr/>
        <a:lstStyle/>
        <a:p>
          <a:r>
            <a:rPr lang="en-MY" dirty="0" smtClean="0"/>
            <a:t>Cancel student’s reschedule application  </a:t>
          </a:r>
          <a:endParaRPr lang="en-MY" dirty="0"/>
        </a:p>
      </dgm:t>
    </dgm:pt>
    <dgm:pt modelId="{E053F17A-BC88-4DDD-BFDA-7A518E5E89CD}" type="parTrans" cxnId="{9B226896-29E9-4FAC-A565-D7E6261600AD}">
      <dgm:prSet/>
      <dgm:spPr/>
      <dgm:t>
        <a:bodyPr/>
        <a:lstStyle/>
        <a:p>
          <a:endParaRPr lang="en-MY"/>
        </a:p>
      </dgm:t>
    </dgm:pt>
    <dgm:pt modelId="{A7DE66D0-41D8-4850-812D-8D1A41E0B414}" type="sibTrans" cxnId="{9B226896-29E9-4FAC-A565-D7E6261600AD}">
      <dgm:prSet/>
      <dgm:spPr/>
      <dgm:t>
        <a:bodyPr/>
        <a:lstStyle/>
        <a:p>
          <a:endParaRPr lang="en-MY"/>
        </a:p>
      </dgm:t>
    </dgm:pt>
    <dgm:pt modelId="{C813804E-C56A-4B08-8DEA-43896E91EBB3}">
      <dgm:prSet phldrT="[Text]"/>
      <dgm:spPr/>
      <dgm:t>
        <a:bodyPr/>
        <a:lstStyle/>
        <a:p>
          <a:r>
            <a:rPr lang="en-MY" dirty="0" smtClean="0">
              <a:solidFill>
                <a:schemeClr val="tx1"/>
              </a:solidFill>
            </a:rPr>
            <a:t>4. List of Reschedule Request Report </a:t>
          </a:r>
          <a:endParaRPr lang="en-MY" dirty="0">
            <a:solidFill>
              <a:schemeClr val="tx1"/>
            </a:solidFill>
          </a:endParaRPr>
        </a:p>
      </dgm:t>
    </dgm:pt>
    <dgm:pt modelId="{376EA226-5408-4040-B29D-94F7AC4AF39A}" type="parTrans" cxnId="{37E33A7A-E7F0-4C90-B954-E80C3AFD6586}">
      <dgm:prSet/>
      <dgm:spPr/>
      <dgm:t>
        <a:bodyPr/>
        <a:lstStyle/>
        <a:p>
          <a:endParaRPr lang="en-MY"/>
        </a:p>
      </dgm:t>
    </dgm:pt>
    <dgm:pt modelId="{003DC2FB-4A14-43CB-873A-B8E77956D89C}" type="sibTrans" cxnId="{37E33A7A-E7F0-4C90-B954-E80C3AFD6586}">
      <dgm:prSet/>
      <dgm:spPr/>
      <dgm:t>
        <a:bodyPr/>
        <a:lstStyle/>
        <a:p>
          <a:endParaRPr lang="en-MY"/>
        </a:p>
      </dgm:t>
    </dgm:pt>
    <dgm:pt modelId="{59068E29-A410-4A3F-A3D7-5DC302407594}">
      <dgm:prSet phldrT="[Text]"/>
      <dgm:spPr/>
      <dgm:t>
        <a:bodyPr/>
        <a:lstStyle/>
        <a:p>
          <a:r>
            <a:rPr lang="en-MY" dirty="0" smtClean="0">
              <a:solidFill>
                <a:schemeClr val="tx1"/>
              </a:solidFill>
            </a:rPr>
            <a:t>5. Approved Reschedule Request Report</a:t>
          </a:r>
          <a:endParaRPr lang="en-MY" dirty="0">
            <a:solidFill>
              <a:schemeClr val="tx1"/>
            </a:solidFill>
          </a:endParaRPr>
        </a:p>
      </dgm:t>
    </dgm:pt>
    <dgm:pt modelId="{4172CF92-F922-4455-8335-FD2B6AD20933}" type="parTrans" cxnId="{964BE08E-5E63-468D-8FBD-0A72A60D25FA}">
      <dgm:prSet/>
      <dgm:spPr/>
      <dgm:t>
        <a:bodyPr/>
        <a:lstStyle/>
        <a:p>
          <a:endParaRPr lang="en-MY"/>
        </a:p>
      </dgm:t>
    </dgm:pt>
    <dgm:pt modelId="{66186A43-E792-4DEA-8B0D-014657E85CCB}" type="sibTrans" cxnId="{964BE08E-5E63-468D-8FBD-0A72A60D25FA}">
      <dgm:prSet/>
      <dgm:spPr/>
      <dgm:t>
        <a:bodyPr/>
        <a:lstStyle/>
        <a:p>
          <a:endParaRPr lang="en-MY"/>
        </a:p>
      </dgm:t>
    </dgm:pt>
    <dgm:pt modelId="{3AC4ADEE-A8C9-4311-848F-BEDFD386B323}">
      <dgm:prSet/>
      <dgm:spPr/>
      <dgm:t>
        <a:bodyPr/>
        <a:lstStyle/>
        <a:p>
          <a:r>
            <a:rPr lang="en-MY" dirty="0" smtClean="0"/>
            <a:t>List of submitted reschedule request (Pending, Cancelled, Approved, Rejected)</a:t>
          </a:r>
          <a:endParaRPr lang="en-MY" dirty="0"/>
        </a:p>
      </dgm:t>
    </dgm:pt>
    <dgm:pt modelId="{8DB43DEA-EBEC-4DD2-A790-9ACCE7C93BEE}" type="parTrans" cxnId="{701572B4-6D0C-4271-BF1F-A5DB9E9A9411}">
      <dgm:prSet/>
      <dgm:spPr/>
      <dgm:t>
        <a:bodyPr/>
        <a:lstStyle/>
        <a:p>
          <a:endParaRPr lang="en-MY"/>
        </a:p>
      </dgm:t>
    </dgm:pt>
    <dgm:pt modelId="{49F567E4-828C-4671-B7A5-FD736AF133DE}" type="sibTrans" cxnId="{701572B4-6D0C-4271-BF1F-A5DB9E9A9411}">
      <dgm:prSet/>
      <dgm:spPr/>
      <dgm:t>
        <a:bodyPr/>
        <a:lstStyle/>
        <a:p>
          <a:endParaRPr lang="en-MY"/>
        </a:p>
      </dgm:t>
    </dgm:pt>
    <dgm:pt modelId="{E1178AE5-BEE3-4C34-B2BC-034970506BCF}">
      <dgm:prSet/>
      <dgm:spPr/>
      <dgm:t>
        <a:bodyPr/>
        <a:lstStyle/>
        <a:p>
          <a:r>
            <a:rPr lang="en-MY" dirty="0" smtClean="0"/>
            <a:t>List of approved reschedule request</a:t>
          </a:r>
          <a:endParaRPr lang="en-MY" dirty="0"/>
        </a:p>
      </dgm:t>
    </dgm:pt>
    <dgm:pt modelId="{D97DA642-CFBE-4858-AAD1-242A36EED062}" type="parTrans" cxnId="{51C1E544-01CF-460F-BDA5-50F57A232260}">
      <dgm:prSet/>
      <dgm:spPr/>
      <dgm:t>
        <a:bodyPr/>
        <a:lstStyle/>
        <a:p>
          <a:endParaRPr lang="en-MY"/>
        </a:p>
      </dgm:t>
    </dgm:pt>
    <dgm:pt modelId="{F5364D73-4864-4419-A95A-6B316DF43117}" type="sibTrans" cxnId="{51C1E544-01CF-460F-BDA5-50F57A232260}">
      <dgm:prSet/>
      <dgm:spPr/>
      <dgm:t>
        <a:bodyPr/>
        <a:lstStyle/>
        <a:p>
          <a:endParaRPr lang="en-MY"/>
        </a:p>
      </dgm:t>
    </dgm:pt>
    <dgm:pt modelId="{3FBCB995-CB62-4D3C-A174-2D2B0BBF6803}" type="pres">
      <dgm:prSet presAssocID="{A73180F6-3BDC-46A2-922B-B54E402F8AB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MY"/>
        </a:p>
      </dgm:t>
    </dgm:pt>
    <dgm:pt modelId="{7C004049-72E6-47D6-9348-B3FCC2EDA1DC}" type="pres">
      <dgm:prSet presAssocID="{8AEA2507-49A7-438C-9F23-846544C4A1DF}" presName="linNode" presStyleCnt="0"/>
      <dgm:spPr/>
    </dgm:pt>
    <dgm:pt modelId="{E6F1EB48-77EA-4CCB-BB7A-386A478801FD}" type="pres">
      <dgm:prSet presAssocID="{8AEA2507-49A7-438C-9F23-846544C4A1DF}" presName="parent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D86131B9-BF18-4C6D-900A-4D810FFF4075}" type="pres">
      <dgm:prSet presAssocID="{8AEA2507-49A7-438C-9F23-846544C4A1DF}" presName="childShp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45C672DA-8CB7-4595-9F0B-CB0542AFB8EE}" type="pres">
      <dgm:prSet presAssocID="{0C5B4655-7DA5-44EE-955E-34159C9BFAA6}" presName="spacing" presStyleCnt="0"/>
      <dgm:spPr/>
    </dgm:pt>
    <dgm:pt modelId="{EE5CCB2E-3A32-427E-B3CF-8578242F6699}" type="pres">
      <dgm:prSet presAssocID="{1960DD9B-0575-41D2-8B2D-1148AEBEA608}" presName="linNode" presStyleCnt="0"/>
      <dgm:spPr/>
    </dgm:pt>
    <dgm:pt modelId="{5BD08C06-4078-47DA-9170-6C0F0423AF66}" type="pres">
      <dgm:prSet presAssocID="{1960DD9B-0575-41D2-8B2D-1148AEBEA608}" presName="parent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F1F3690D-8357-4ECA-82B2-653E0687E3BE}" type="pres">
      <dgm:prSet presAssocID="{1960DD9B-0575-41D2-8B2D-1148AEBEA608}" presName="childShp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2EC72946-833D-4976-B580-6C5C83142100}" type="pres">
      <dgm:prSet presAssocID="{F7895BBC-09B1-4769-9CA7-B2491B818D63}" presName="spacing" presStyleCnt="0"/>
      <dgm:spPr/>
    </dgm:pt>
    <dgm:pt modelId="{0FD11555-E179-4C1F-97C4-D91DA16CEA09}" type="pres">
      <dgm:prSet presAssocID="{65AA23A3-AA69-4807-8134-74BBB267D251}" presName="linNode" presStyleCnt="0"/>
      <dgm:spPr/>
    </dgm:pt>
    <dgm:pt modelId="{4A7EC2B8-7007-4973-93FA-4904A1BF432C}" type="pres">
      <dgm:prSet presAssocID="{65AA23A3-AA69-4807-8134-74BBB267D251}" presName="parent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69686EDF-8750-4D5E-99D2-8796A0EE92E0}" type="pres">
      <dgm:prSet presAssocID="{65AA23A3-AA69-4807-8134-74BBB267D251}" presName="childShp" presStyleLbl="bgAccFollowNode1" presStyleIdx="2" presStyleCnt="5" custLinFactNeighborX="418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7BC51435-0C26-48E3-966C-C8F581BAD96D}" type="pres">
      <dgm:prSet presAssocID="{D1DE5420-20FD-43E2-91AC-B9CD66D610A9}" presName="spacing" presStyleCnt="0"/>
      <dgm:spPr/>
    </dgm:pt>
    <dgm:pt modelId="{03CC1DAD-68AF-44D3-9409-A9CEA4643B3B}" type="pres">
      <dgm:prSet presAssocID="{C813804E-C56A-4B08-8DEA-43896E91EBB3}" presName="linNode" presStyleCnt="0"/>
      <dgm:spPr/>
    </dgm:pt>
    <dgm:pt modelId="{C33C9EA5-874C-42CC-8492-D5D6D903FD16}" type="pres">
      <dgm:prSet presAssocID="{C813804E-C56A-4B08-8DEA-43896E91EBB3}" presName="parent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0111E257-530C-4A0C-A64A-9E400A56661A}" type="pres">
      <dgm:prSet presAssocID="{C813804E-C56A-4B08-8DEA-43896E91EBB3}" presName="childShp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AB981F97-69D0-4D22-90FC-007A2B08AB47}" type="pres">
      <dgm:prSet presAssocID="{003DC2FB-4A14-43CB-873A-B8E77956D89C}" presName="spacing" presStyleCnt="0"/>
      <dgm:spPr/>
    </dgm:pt>
    <dgm:pt modelId="{B96F67B9-3780-4D81-983B-047F214C960C}" type="pres">
      <dgm:prSet presAssocID="{59068E29-A410-4A3F-A3D7-5DC302407594}" presName="linNode" presStyleCnt="0"/>
      <dgm:spPr/>
    </dgm:pt>
    <dgm:pt modelId="{A8AF5631-7FF7-4555-A1F0-95217AA5F551}" type="pres">
      <dgm:prSet presAssocID="{59068E29-A410-4A3F-A3D7-5DC302407594}" presName="parent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31AEB8CA-F73A-4C04-BA49-92255F7E153D}" type="pres">
      <dgm:prSet presAssocID="{59068E29-A410-4A3F-A3D7-5DC302407594}" presName="childShp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97491F4B-A70F-4FB4-BFD9-9B9BD10BEB90}" type="presOf" srcId="{65AA23A3-AA69-4807-8134-74BBB267D251}" destId="{4A7EC2B8-7007-4973-93FA-4904A1BF432C}" srcOrd="0" destOrd="0" presId="urn:microsoft.com/office/officeart/2005/8/layout/vList6"/>
    <dgm:cxn modelId="{701572B4-6D0C-4271-BF1F-A5DB9E9A9411}" srcId="{C813804E-C56A-4B08-8DEA-43896E91EBB3}" destId="{3AC4ADEE-A8C9-4311-848F-BEDFD386B323}" srcOrd="0" destOrd="0" parTransId="{8DB43DEA-EBEC-4DD2-A790-9ACCE7C93BEE}" sibTransId="{49F567E4-828C-4671-B7A5-FD736AF133DE}"/>
    <dgm:cxn modelId="{37E33A7A-E7F0-4C90-B954-E80C3AFD6586}" srcId="{A73180F6-3BDC-46A2-922B-B54E402F8ABB}" destId="{C813804E-C56A-4B08-8DEA-43896E91EBB3}" srcOrd="3" destOrd="0" parTransId="{376EA226-5408-4040-B29D-94F7AC4AF39A}" sibTransId="{003DC2FB-4A14-43CB-873A-B8E77956D89C}"/>
    <dgm:cxn modelId="{FC5876E3-B493-4E02-BA92-124904E6A77B}" type="presOf" srcId="{59068E29-A410-4A3F-A3D7-5DC302407594}" destId="{A8AF5631-7FF7-4555-A1F0-95217AA5F551}" srcOrd="0" destOrd="0" presId="urn:microsoft.com/office/officeart/2005/8/layout/vList6"/>
    <dgm:cxn modelId="{259554AD-446D-4669-8E77-AB125D6E8127}" srcId="{1960DD9B-0575-41D2-8B2D-1148AEBEA608}" destId="{2CAE921F-171C-4CF0-BDA3-D6710AA44766}" srcOrd="0" destOrd="0" parTransId="{BA29A668-FB89-4124-902A-0ED40FF7753D}" sibTransId="{58C95540-676C-4F33-92BA-1FBEC3E45BBC}"/>
    <dgm:cxn modelId="{0563CA37-E63A-4030-8FA1-7F4238408600}" srcId="{A73180F6-3BDC-46A2-922B-B54E402F8ABB}" destId="{1960DD9B-0575-41D2-8B2D-1148AEBEA608}" srcOrd="1" destOrd="0" parTransId="{0B781B0B-F01F-489A-80A8-8D0EEB6C2D21}" sibTransId="{F7895BBC-09B1-4769-9CA7-B2491B818D63}"/>
    <dgm:cxn modelId="{613AD016-0CE0-4550-9A7C-082DA8694447}" type="presOf" srcId="{A73180F6-3BDC-46A2-922B-B54E402F8ABB}" destId="{3FBCB995-CB62-4D3C-A174-2D2B0BBF6803}" srcOrd="0" destOrd="0" presId="urn:microsoft.com/office/officeart/2005/8/layout/vList6"/>
    <dgm:cxn modelId="{F409A846-BB06-4F45-B4CA-2DEBB65ABC42}" type="presOf" srcId="{1960DD9B-0575-41D2-8B2D-1148AEBEA608}" destId="{5BD08C06-4078-47DA-9170-6C0F0423AF66}" srcOrd="0" destOrd="0" presId="urn:microsoft.com/office/officeart/2005/8/layout/vList6"/>
    <dgm:cxn modelId="{A4A8089F-C854-4603-855B-00A3BD67602A}" type="presOf" srcId="{8AEA2507-49A7-438C-9F23-846544C4A1DF}" destId="{E6F1EB48-77EA-4CCB-BB7A-386A478801FD}" srcOrd="0" destOrd="0" presId="urn:microsoft.com/office/officeart/2005/8/layout/vList6"/>
    <dgm:cxn modelId="{16AE2860-DF47-4634-87E7-E082C4AA3560}" type="presOf" srcId="{E1178AE5-BEE3-4C34-B2BC-034970506BCF}" destId="{31AEB8CA-F73A-4C04-BA49-92255F7E153D}" srcOrd="0" destOrd="0" presId="urn:microsoft.com/office/officeart/2005/8/layout/vList6"/>
    <dgm:cxn modelId="{F68448E8-54E9-4B81-8FA6-9C1A890D5610}" type="presOf" srcId="{2CAE921F-171C-4CF0-BDA3-D6710AA44766}" destId="{F1F3690D-8357-4ECA-82B2-653E0687E3BE}" srcOrd="0" destOrd="0" presId="urn:microsoft.com/office/officeart/2005/8/layout/vList6"/>
    <dgm:cxn modelId="{6519F43D-1CBF-4CD9-A43A-594D14AA8293}" type="presOf" srcId="{3C6C031F-251B-4932-A992-2FB211C64990}" destId="{D86131B9-BF18-4C6D-900A-4D810FFF4075}" srcOrd="0" destOrd="0" presId="urn:microsoft.com/office/officeart/2005/8/layout/vList6"/>
    <dgm:cxn modelId="{02B2F11D-909B-49E0-B34B-B7ED68925834}" srcId="{8AEA2507-49A7-438C-9F23-846544C4A1DF}" destId="{3C6C031F-251B-4932-A992-2FB211C64990}" srcOrd="0" destOrd="0" parTransId="{80EECD9A-7720-42C4-AE2D-C1323F8EB502}" sibTransId="{FAA29F44-957D-4DA8-92A6-1F2330AE3AE4}"/>
    <dgm:cxn modelId="{57674F54-468C-4D26-9AF2-2095FAE811DE}" srcId="{A73180F6-3BDC-46A2-922B-B54E402F8ABB}" destId="{65AA23A3-AA69-4807-8134-74BBB267D251}" srcOrd="2" destOrd="0" parTransId="{2DF31A35-0377-4E53-ADA8-4ACD768E3CAA}" sibTransId="{D1DE5420-20FD-43E2-91AC-B9CD66D610A9}"/>
    <dgm:cxn modelId="{02B4A684-3EA3-496E-8620-CD96693CB230}" srcId="{A73180F6-3BDC-46A2-922B-B54E402F8ABB}" destId="{8AEA2507-49A7-438C-9F23-846544C4A1DF}" srcOrd="0" destOrd="0" parTransId="{0F2FB745-32BE-4B51-984E-0C017133B72E}" sibTransId="{0C5B4655-7DA5-44EE-955E-34159C9BFAA6}"/>
    <dgm:cxn modelId="{920BF40B-E35C-42B5-80F1-BAAD80B6E09C}" type="presOf" srcId="{83C367B3-3A76-437B-A1B6-95CD4F608A5A}" destId="{69686EDF-8750-4D5E-99D2-8796A0EE92E0}" srcOrd="0" destOrd="0" presId="urn:microsoft.com/office/officeart/2005/8/layout/vList6"/>
    <dgm:cxn modelId="{51C1E544-01CF-460F-BDA5-50F57A232260}" srcId="{59068E29-A410-4A3F-A3D7-5DC302407594}" destId="{E1178AE5-BEE3-4C34-B2BC-034970506BCF}" srcOrd="0" destOrd="0" parTransId="{D97DA642-CFBE-4858-AAD1-242A36EED062}" sibTransId="{F5364D73-4864-4419-A95A-6B316DF43117}"/>
    <dgm:cxn modelId="{324F3183-5582-4A10-A28A-2056FA7C7DA0}" type="presOf" srcId="{3AC4ADEE-A8C9-4311-848F-BEDFD386B323}" destId="{0111E257-530C-4A0C-A64A-9E400A56661A}" srcOrd="0" destOrd="0" presId="urn:microsoft.com/office/officeart/2005/8/layout/vList6"/>
    <dgm:cxn modelId="{964BE08E-5E63-468D-8FBD-0A72A60D25FA}" srcId="{A73180F6-3BDC-46A2-922B-B54E402F8ABB}" destId="{59068E29-A410-4A3F-A3D7-5DC302407594}" srcOrd="4" destOrd="0" parTransId="{4172CF92-F922-4455-8335-FD2B6AD20933}" sibTransId="{66186A43-E792-4DEA-8B0D-014657E85CCB}"/>
    <dgm:cxn modelId="{9E066BA2-EFA9-4CFF-9E30-0EE5EE77B6A9}" type="presOf" srcId="{C813804E-C56A-4B08-8DEA-43896E91EBB3}" destId="{C33C9EA5-874C-42CC-8492-D5D6D903FD16}" srcOrd="0" destOrd="0" presId="urn:microsoft.com/office/officeart/2005/8/layout/vList6"/>
    <dgm:cxn modelId="{9B226896-29E9-4FAC-A565-D7E6261600AD}" srcId="{65AA23A3-AA69-4807-8134-74BBB267D251}" destId="{83C367B3-3A76-437B-A1B6-95CD4F608A5A}" srcOrd="0" destOrd="0" parTransId="{E053F17A-BC88-4DDD-BFDA-7A518E5E89CD}" sibTransId="{A7DE66D0-41D8-4850-812D-8D1A41E0B414}"/>
    <dgm:cxn modelId="{10C4A38C-8A2A-4117-B3F3-7F6E20E0BE19}" type="presParOf" srcId="{3FBCB995-CB62-4D3C-A174-2D2B0BBF6803}" destId="{7C004049-72E6-47D6-9348-B3FCC2EDA1DC}" srcOrd="0" destOrd="0" presId="urn:microsoft.com/office/officeart/2005/8/layout/vList6"/>
    <dgm:cxn modelId="{C3E6F2C5-0F39-40C5-96FB-1B27F20FD6B0}" type="presParOf" srcId="{7C004049-72E6-47D6-9348-B3FCC2EDA1DC}" destId="{E6F1EB48-77EA-4CCB-BB7A-386A478801FD}" srcOrd="0" destOrd="0" presId="urn:microsoft.com/office/officeart/2005/8/layout/vList6"/>
    <dgm:cxn modelId="{3CF828C4-69C4-42C8-97AE-175D08CFB45C}" type="presParOf" srcId="{7C004049-72E6-47D6-9348-B3FCC2EDA1DC}" destId="{D86131B9-BF18-4C6D-900A-4D810FFF4075}" srcOrd="1" destOrd="0" presId="urn:microsoft.com/office/officeart/2005/8/layout/vList6"/>
    <dgm:cxn modelId="{E47AC194-BB94-4427-8ACF-83FBBDAEDE7C}" type="presParOf" srcId="{3FBCB995-CB62-4D3C-A174-2D2B0BBF6803}" destId="{45C672DA-8CB7-4595-9F0B-CB0542AFB8EE}" srcOrd="1" destOrd="0" presId="urn:microsoft.com/office/officeart/2005/8/layout/vList6"/>
    <dgm:cxn modelId="{5DB22DF5-5EA2-4847-B67E-D64519F7533B}" type="presParOf" srcId="{3FBCB995-CB62-4D3C-A174-2D2B0BBF6803}" destId="{EE5CCB2E-3A32-427E-B3CF-8578242F6699}" srcOrd="2" destOrd="0" presId="urn:microsoft.com/office/officeart/2005/8/layout/vList6"/>
    <dgm:cxn modelId="{0525F12F-F245-4903-B13E-62C5C3FE61B7}" type="presParOf" srcId="{EE5CCB2E-3A32-427E-B3CF-8578242F6699}" destId="{5BD08C06-4078-47DA-9170-6C0F0423AF66}" srcOrd="0" destOrd="0" presId="urn:microsoft.com/office/officeart/2005/8/layout/vList6"/>
    <dgm:cxn modelId="{3B3146BA-564E-460F-9A35-D20BFA3EA29B}" type="presParOf" srcId="{EE5CCB2E-3A32-427E-B3CF-8578242F6699}" destId="{F1F3690D-8357-4ECA-82B2-653E0687E3BE}" srcOrd="1" destOrd="0" presId="urn:microsoft.com/office/officeart/2005/8/layout/vList6"/>
    <dgm:cxn modelId="{10C64CD0-8AF5-4F38-9368-FD0491DE0FC8}" type="presParOf" srcId="{3FBCB995-CB62-4D3C-A174-2D2B0BBF6803}" destId="{2EC72946-833D-4976-B580-6C5C83142100}" srcOrd="3" destOrd="0" presId="urn:microsoft.com/office/officeart/2005/8/layout/vList6"/>
    <dgm:cxn modelId="{60AA808B-87E9-46E1-BACD-7E99870446A9}" type="presParOf" srcId="{3FBCB995-CB62-4D3C-A174-2D2B0BBF6803}" destId="{0FD11555-E179-4C1F-97C4-D91DA16CEA09}" srcOrd="4" destOrd="0" presId="urn:microsoft.com/office/officeart/2005/8/layout/vList6"/>
    <dgm:cxn modelId="{4242C26C-9954-466D-A533-2F7DDED39AE7}" type="presParOf" srcId="{0FD11555-E179-4C1F-97C4-D91DA16CEA09}" destId="{4A7EC2B8-7007-4973-93FA-4904A1BF432C}" srcOrd="0" destOrd="0" presId="urn:microsoft.com/office/officeart/2005/8/layout/vList6"/>
    <dgm:cxn modelId="{9A0F52FE-1524-400D-9B0C-334AD62ADB74}" type="presParOf" srcId="{0FD11555-E179-4C1F-97C4-D91DA16CEA09}" destId="{69686EDF-8750-4D5E-99D2-8796A0EE92E0}" srcOrd="1" destOrd="0" presId="urn:microsoft.com/office/officeart/2005/8/layout/vList6"/>
    <dgm:cxn modelId="{241C99C1-9A3B-470E-9D16-3126E08855CF}" type="presParOf" srcId="{3FBCB995-CB62-4D3C-A174-2D2B0BBF6803}" destId="{7BC51435-0C26-48E3-966C-C8F581BAD96D}" srcOrd="5" destOrd="0" presId="urn:microsoft.com/office/officeart/2005/8/layout/vList6"/>
    <dgm:cxn modelId="{7AD45279-EC59-4718-BE3B-C572006AB974}" type="presParOf" srcId="{3FBCB995-CB62-4D3C-A174-2D2B0BBF6803}" destId="{03CC1DAD-68AF-44D3-9409-A9CEA4643B3B}" srcOrd="6" destOrd="0" presId="urn:microsoft.com/office/officeart/2005/8/layout/vList6"/>
    <dgm:cxn modelId="{15808D98-1A82-46F6-AF82-DB6DB94274E1}" type="presParOf" srcId="{03CC1DAD-68AF-44D3-9409-A9CEA4643B3B}" destId="{C33C9EA5-874C-42CC-8492-D5D6D903FD16}" srcOrd="0" destOrd="0" presId="urn:microsoft.com/office/officeart/2005/8/layout/vList6"/>
    <dgm:cxn modelId="{4E0471B6-6F9C-4331-B5F6-ECAE35854B5A}" type="presParOf" srcId="{03CC1DAD-68AF-44D3-9409-A9CEA4643B3B}" destId="{0111E257-530C-4A0C-A64A-9E400A56661A}" srcOrd="1" destOrd="0" presId="urn:microsoft.com/office/officeart/2005/8/layout/vList6"/>
    <dgm:cxn modelId="{76F2A98A-8211-42F1-832E-A2D641239A27}" type="presParOf" srcId="{3FBCB995-CB62-4D3C-A174-2D2B0BBF6803}" destId="{AB981F97-69D0-4D22-90FC-007A2B08AB47}" srcOrd="7" destOrd="0" presId="urn:microsoft.com/office/officeart/2005/8/layout/vList6"/>
    <dgm:cxn modelId="{071AEB11-2C45-4194-ABC5-79EE1450A05F}" type="presParOf" srcId="{3FBCB995-CB62-4D3C-A174-2D2B0BBF6803}" destId="{B96F67B9-3780-4D81-983B-047F214C960C}" srcOrd="8" destOrd="0" presId="urn:microsoft.com/office/officeart/2005/8/layout/vList6"/>
    <dgm:cxn modelId="{AACE6674-B733-48B8-99C9-258782ABBFCD}" type="presParOf" srcId="{B96F67B9-3780-4D81-983B-047F214C960C}" destId="{A8AF5631-7FF7-4555-A1F0-95217AA5F551}" srcOrd="0" destOrd="0" presId="urn:microsoft.com/office/officeart/2005/8/layout/vList6"/>
    <dgm:cxn modelId="{219B449A-6A6E-427D-AF56-D48597E6696F}" type="presParOf" srcId="{B96F67B9-3780-4D81-983B-047F214C960C}" destId="{31AEB8CA-F73A-4C04-BA49-92255F7E153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FDE414-FFB8-4C0F-A4BC-FC393FE1B7D4}" type="doc">
      <dgm:prSet loTypeId="urn:microsoft.com/office/officeart/2005/8/layout/vList6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MY"/>
        </a:p>
      </dgm:t>
    </dgm:pt>
    <dgm:pt modelId="{B89C3693-BF77-46AB-BF71-9F484269A4F5}">
      <dgm:prSet phldrT="[Text]"/>
      <dgm:spPr/>
      <dgm:t>
        <a:bodyPr/>
        <a:lstStyle/>
        <a:p>
          <a:r>
            <a:rPr lang="en-MY" dirty="0" smtClean="0">
              <a:solidFill>
                <a:schemeClr val="tx1"/>
              </a:solidFill>
            </a:rPr>
            <a:t>1. Student Assessment</a:t>
          </a:r>
          <a:endParaRPr lang="en-MY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59B7201-6636-4F8F-9A8D-A895F8C41AAD}" type="parTrans" cxnId="{0C5752E6-CD9C-4F7D-9AD6-290CE44B8A3A}">
      <dgm:prSet/>
      <dgm:spPr/>
      <dgm:t>
        <a:bodyPr/>
        <a:lstStyle/>
        <a:p>
          <a:endParaRPr lang="en-MY"/>
        </a:p>
      </dgm:t>
    </dgm:pt>
    <dgm:pt modelId="{21CB5C10-B2F4-4C81-8FF3-7D670BA14C56}" type="sibTrans" cxnId="{0C5752E6-CD9C-4F7D-9AD6-290CE44B8A3A}">
      <dgm:prSet/>
      <dgm:spPr/>
      <dgm:t>
        <a:bodyPr/>
        <a:lstStyle/>
        <a:p>
          <a:endParaRPr lang="en-MY"/>
        </a:p>
      </dgm:t>
    </dgm:pt>
    <dgm:pt modelId="{1DB162D1-1982-44FA-99DC-BEFB18021B68}">
      <dgm:prSet phldrT="[Text]"/>
      <dgm:spPr/>
      <dgm:t>
        <a:bodyPr/>
        <a:lstStyle/>
        <a:p>
          <a:r>
            <a:rPr lang="en-MY" dirty="0" smtClean="0">
              <a:solidFill>
                <a:schemeClr val="tx1">
                  <a:lumMod val="95000"/>
                  <a:lumOff val="5000"/>
                </a:schemeClr>
              </a:solidFill>
            </a:rPr>
            <a:t>3. Criteria Cut-off Date Setup/Criteria Cut-off Date for Primary</a:t>
          </a:r>
          <a:endParaRPr lang="en-MY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294375B-429E-4C05-9743-592076BA21EE}" type="parTrans" cxnId="{6C9D024A-CEBE-4807-B896-67B4352C9172}">
      <dgm:prSet/>
      <dgm:spPr/>
      <dgm:t>
        <a:bodyPr/>
        <a:lstStyle/>
        <a:p>
          <a:endParaRPr lang="en-MY"/>
        </a:p>
      </dgm:t>
    </dgm:pt>
    <dgm:pt modelId="{54D49A47-851F-4D6F-A40D-9D406EA993AA}" type="sibTrans" cxnId="{6C9D024A-CEBE-4807-B896-67B4352C9172}">
      <dgm:prSet/>
      <dgm:spPr/>
      <dgm:t>
        <a:bodyPr/>
        <a:lstStyle/>
        <a:p>
          <a:endParaRPr lang="en-MY"/>
        </a:p>
      </dgm:t>
    </dgm:pt>
    <dgm:pt modelId="{89BCD86D-AFD4-4AF7-8336-5A21D699EFFD}">
      <dgm:prSet phldrT="[Text]"/>
      <dgm:spPr/>
      <dgm:t>
        <a:bodyPr/>
        <a:lstStyle/>
        <a:p>
          <a:r>
            <a:rPr lang="en-MY" dirty="0" smtClean="0">
              <a:solidFill>
                <a:schemeClr val="tx1">
                  <a:lumMod val="95000"/>
                  <a:lumOff val="5000"/>
                </a:schemeClr>
              </a:solidFill>
            </a:rPr>
            <a:t>4. Define Component Criteria</a:t>
          </a:r>
          <a:endParaRPr lang="en-MY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A98BBE2-45C3-47FC-9907-8234EAC7CCA4}" type="parTrans" cxnId="{9C4750CE-4D27-4C37-BD63-6EC108B30CD3}">
      <dgm:prSet/>
      <dgm:spPr/>
      <dgm:t>
        <a:bodyPr/>
        <a:lstStyle/>
        <a:p>
          <a:endParaRPr lang="en-MY"/>
        </a:p>
      </dgm:t>
    </dgm:pt>
    <dgm:pt modelId="{EE08F6F5-3A3E-43C7-A65D-BD32B2393108}" type="sibTrans" cxnId="{9C4750CE-4D27-4C37-BD63-6EC108B30CD3}">
      <dgm:prSet/>
      <dgm:spPr/>
      <dgm:t>
        <a:bodyPr/>
        <a:lstStyle/>
        <a:p>
          <a:endParaRPr lang="en-MY"/>
        </a:p>
      </dgm:t>
    </dgm:pt>
    <dgm:pt modelId="{95AB50FE-6B63-4C50-8E79-01A3DED768DD}">
      <dgm:prSet phldrT="[Text]"/>
      <dgm:spPr/>
      <dgm:t>
        <a:bodyPr/>
        <a:lstStyle/>
        <a:p>
          <a:r>
            <a:rPr lang="en-MY" dirty="0" smtClean="0">
              <a:solidFill>
                <a:schemeClr val="tx1">
                  <a:lumMod val="95000"/>
                  <a:lumOff val="5000"/>
                </a:schemeClr>
              </a:solidFill>
            </a:rPr>
            <a:t>5. Define Sub Component Criteria</a:t>
          </a:r>
          <a:endParaRPr lang="en-MY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1075C84-C705-45EB-8FE8-2E385BD2810A}" type="parTrans" cxnId="{E1D13EC1-908D-4ACC-8945-96DDAC187218}">
      <dgm:prSet/>
      <dgm:spPr/>
      <dgm:t>
        <a:bodyPr/>
        <a:lstStyle/>
        <a:p>
          <a:endParaRPr lang="en-MY"/>
        </a:p>
      </dgm:t>
    </dgm:pt>
    <dgm:pt modelId="{01E8B013-B4C5-4930-802B-A54DB6505868}" type="sibTrans" cxnId="{E1D13EC1-908D-4ACC-8945-96DDAC187218}">
      <dgm:prSet/>
      <dgm:spPr/>
      <dgm:t>
        <a:bodyPr/>
        <a:lstStyle/>
        <a:p>
          <a:endParaRPr lang="en-MY"/>
        </a:p>
      </dgm:t>
    </dgm:pt>
    <dgm:pt modelId="{1697696A-1655-41C2-8424-FBE7DA637A3B}">
      <dgm:prSet custT="1"/>
      <dgm:spPr/>
      <dgm:t>
        <a:bodyPr/>
        <a:lstStyle/>
        <a:p>
          <a:r>
            <a:rPr lang="en-MY" sz="2000" dirty="0" smtClean="0"/>
            <a:t>Setup the assessment types and sub component, e.g. SBA - classwork, homework, project, practical, etc.</a:t>
          </a:r>
          <a:endParaRPr lang="en-MY" sz="2000" dirty="0"/>
        </a:p>
      </dgm:t>
    </dgm:pt>
    <dgm:pt modelId="{211DF771-AF83-4C01-AF30-1D34CB9B5394}" type="parTrans" cxnId="{528A4DA1-BD89-487D-86E0-29D60E358F7F}">
      <dgm:prSet/>
      <dgm:spPr/>
      <dgm:t>
        <a:bodyPr/>
        <a:lstStyle/>
        <a:p>
          <a:endParaRPr lang="en-MY"/>
        </a:p>
      </dgm:t>
    </dgm:pt>
    <dgm:pt modelId="{84446109-CDED-42E4-AAD3-28BF0F6CD3F8}" type="sibTrans" cxnId="{528A4DA1-BD89-487D-86E0-29D60E358F7F}">
      <dgm:prSet/>
      <dgm:spPr/>
      <dgm:t>
        <a:bodyPr/>
        <a:lstStyle/>
        <a:p>
          <a:endParaRPr lang="en-MY"/>
        </a:p>
      </dgm:t>
    </dgm:pt>
    <dgm:pt modelId="{041D9C1F-C0FD-49CB-81A6-DB7CA20EE9ED}">
      <dgm:prSet custT="1"/>
      <dgm:spPr/>
      <dgm:t>
        <a:bodyPr/>
        <a:lstStyle/>
        <a:p>
          <a:r>
            <a:rPr lang="en-MY" sz="2000" dirty="0" smtClean="0"/>
            <a:t>Setup deadline for the assessment to be defined</a:t>
          </a:r>
          <a:endParaRPr lang="en-MY" sz="2000" dirty="0"/>
        </a:p>
      </dgm:t>
    </dgm:pt>
    <dgm:pt modelId="{2E844D33-45C2-47F5-822A-BAE27A02B71C}" type="parTrans" cxnId="{CE895E2B-681F-4068-A1AB-DFB90AB5C772}">
      <dgm:prSet/>
      <dgm:spPr/>
      <dgm:t>
        <a:bodyPr/>
        <a:lstStyle/>
        <a:p>
          <a:endParaRPr lang="en-MY"/>
        </a:p>
      </dgm:t>
    </dgm:pt>
    <dgm:pt modelId="{E52B08A3-CD33-4730-84F7-DAB67FB305B8}" type="sibTrans" cxnId="{CE895E2B-681F-4068-A1AB-DFB90AB5C772}">
      <dgm:prSet/>
      <dgm:spPr/>
      <dgm:t>
        <a:bodyPr/>
        <a:lstStyle/>
        <a:p>
          <a:endParaRPr lang="en-MY"/>
        </a:p>
      </dgm:t>
    </dgm:pt>
    <dgm:pt modelId="{C10E96F0-7927-427D-8B56-39A696C6009B}">
      <dgm:prSet custT="1"/>
      <dgm:spPr/>
      <dgm:t>
        <a:bodyPr/>
        <a:lstStyle/>
        <a:p>
          <a:r>
            <a:rPr lang="en-MY" sz="2000" dirty="0" smtClean="0"/>
            <a:t>Setup the marks and weightage for the assessment</a:t>
          </a:r>
          <a:endParaRPr lang="en-MY" sz="2000" dirty="0"/>
        </a:p>
      </dgm:t>
    </dgm:pt>
    <dgm:pt modelId="{BD270BC1-1FCA-47F4-A034-1279203AFFA6}" type="parTrans" cxnId="{EAD2589B-2A35-4EDF-841A-3ABF742C93E9}">
      <dgm:prSet/>
      <dgm:spPr/>
      <dgm:t>
        <a:bodyPr/>
        <a:lstStyle/>
        <a:p>
          <a:endParaRPr lang="en-MY"/>
        </a:p>
      </dgm:t>
    </dgm:pt>
    <dgm:pt modelId="{5B23FC14-1A03-4494-849B-E29523ED7DF6}" type="sibTrans" cxnId="{EAD2589B-2A35-4EDF-841A-3ABF742C93E9}">
      <dgm:prSet/>
      <dgm:spPr/>
      <dgm:t>
        <a:bodyPr/>
        <a:lstStyle/>
        <a:p>
          <a:endParaRPr lang="en-MY"/>
        </a:p>
      </dgm:t>
    </dgm:pt>
    <dgm:pt modelId="{17C58F17-6E48-42E7-A75B-C71A76C3C3A2}">
      <dgm:prSet custT="1"/>
      <dgm:spPr/>
      <dgm:t>
        <a:bodyPr/>
        <a:lstStyle/>
        <a:p>
          <a:r>
            <a:rPr lang="en-MY" sz="2000" dirty="0" smtClean="0"/>
            <a:t>E.g. BCAT, Monthly Test</a:t>
          </a:r>
          <a:endParaRPr lang="en-MY" sz="2000" dirty="0"/>
        </a:p>
      </dgm:t>
    </dgm:pt>
    <dgm:pt modelId="{CF52B95F-D31C-4BE9-9A67-507454B2C7B0}" type="parTrans" cxnId="{5B2FF5B5-CE4A-4B05-8A31-82EA87186FD4}">
      <dgm:prSet/>
      <dgm:spPr/>
      <dgm:t>
        <a:bodyPr/>
        <a:lstStyle/>
        <a:p>
          <a:endParaRPr lang="en-MY"/>
        </a:p>
      </dgm:t>
    </dgm:pt>
    <dgm:pt modelId="{D0C599E1-4416-4510-9BD1-0279E16BB36F}" type="sibTrans" cxnId="{5B2FF5B5-CE4A-4B05-8A31-82EA87186FD4}">
      <dgm:prSet/>
      <dgm:spPr/>
      <dgm:t>
        <a:bodyPr/>
        <a:lstStyle/>
        <a:p>
          <a:endParaRPr lang="en-MY"/>
        </a:p>
      </dgm:t>
    </dgm:pt>
    <dgm:pt modelId="{CB3D13B9-9F19-497D-848B-2F3E6E93EC92}">
      <dgm:prSet custT="1"/>
      <dgm:spPr/>
      <dgm:t>
        <a:bodyPr/>
        <a:lstStyle/>
        <a:p>
          <a:r>
            <a:rPr lang="en-MY" sz="2000" dirty="0" smtClean="0"/>
            <a:t>Setup the marks and weightage for the sub component, e.g. Classwork, Homework, Project, Paper 1, Paper 2</a:t>
          </a:r>
          <a:endParaRPr lang="en-MY" sz="2000" dirty="0"/>
        </a:p>
      </dgm:t>
    </dgm:pt>
    <dgm:pt modelId="{46FA9A46-4190-4EF2-BAE1-29DDE158096A}" type="parTrans" cxnId="{ACF4D6F4-481B-4884-933D-7F4D428B7B2F}">
      <dgm:prSet/>
      <dgm:spPr/>
      <dgm:t>
        <a:bodyPr/>
        <a:lstStyle/>
        <a:p>
          <a:endParaRPr lang="en-MY"/>
        </a:p>
      </dgm:t>
    </dgm:pt>
    <dgm:pt modelId="{332CC7DA-11C4-4413-81A6-A0909ECC5E0B}" type="sibTrans" cxnId="{ACF4D6F4-481B-4884-933D-7F4D428B7B2F}">
      <dgm:prSet/>
      <dgm:spPr/>
      <dgm:t>
        <a:bodyPr/>
        <a:lstStyle/>
        <a:p>
          <a:endParaRPr lang="en-MY"/>
        </a:p>
      </dgm:t>
    </dgm:pt>
    <dgm:pt modelId="{FD56FA00-50E1-4D3A-96AD-0B10CA3C5E1B}">
      <dgm:prSet phldrT="[Text]" custT="1"/>
      <dgm:spPr/>
      <dgm:t>
        <a:bodyPr/>
        <a:lstStyle/>
        <a:p>
          <a:r>
            <a:rPr lang="en-MY" sz="2000" dirty="0" smtClean="0"/>
            <a:t>Head of Department(HOD) to setup weightages</a:t>
          </a:r>
          <a:endParaRPr lang="en-MY" sz="2000" dirty="0"/>
        </a:p>
      </dgm:t>
    </dgm:pt>
    <dgm:pt modelId="{B9E8CF63-FD22-42A7-9C32-58E42F421E92}" type="parTrans" cxnId="{E274F378-7EAF-40F7-9753-10FEA85FF30C}">
      <dgm:prSet/>
      <dgm:spPr/>
      <dgm:t>
        <a:bodyPr/>
        <a:lstStyle/>
        <a:p>
          <a:endParaRPr lang="en-MY"/>
        </a:p>
      </dgm:t>
    </dgm:pt>
    <dgm:pt modelId="{ACBE9301-3B4B-4397-9A11-CC43B2C76B27}" type="sibTrans" cxnId="{E274F378-7EAF-40F7-9753-10FEA85FF30C}">
      <dgm:prSet/>
      <dgm:spPr/>
      <dgm:t>
        <a:bodyPr/>
        <a:lstStyle/>
        <a:p>
          <a:endParaRPr lang="en-MY"/>
        </a:p>
      </dgm:t>
    </dgm:pt>
    <dgm:pt modelId="{EE477A4C-2F50-46CB-BE0F-F53700FB931D}">
      <dgm:prSet phldrT="[Text]"/>
      <dgm:spPr/>
      <dgm:t>
        <a:bodyPr/>
        <a:lstStyle/>
        <a:p>
          <a:r>
            <a:rPr lang="en-MY" dirty="0" smtClean="0">
              <a:solidFill>
                <a:schemeClr val="tx1">
                  <a:lumMod val="95000"/>
                  <a:lumOff val="5000"/>
                </a:schemeClr>
              </a:solidFill>
            </a:rPr>
            <a:t>2. Define Component and Sub Component</a:t>
          </a:r>
          <a:endParaRPr lang="en-MY" dirty="0"/>
        </a:p>
      </dgm:t>
    </dgm:pt>
    <dgm:pt modelId="{6DBB499B-09F0-4F5D-A9CE-3FC572211B1A}" type="parTrans" cxnId="{A82C1B2B-ECEA-4C5D-B2A3-391489062247}">
      <dgm:prSet/>
      <dgm:spPr/>
      <dgm:t>
        <a:bodyPr/>
        <a:lstStyle/>
        <a:p>
          <a:endParaRPr lang="en-MY"/>
        </a:p>
      </dgm:t>
    </dgm:pt>
    <dgm:pt modelId="{F690612B-9528-4EC2-ABDC-DE2AA09C6EF2}" type="sibTrans" cxnId="{A82C1B2B-ECEA-4C5D-B2A3-391489062247}">
      <dgm:prSet/>
      <dgm:spPr/>
      <dgm:t>
        <a:bodyPr/>
        <a:lstStyle/>
        <a:p>
          <a:endParaRPr lang="en-MY"/>
        </a:p>
      </dgm:t>
    </dgm:pt>
    <dgm:pt modelId="{ED87DAF8-C70C-4285-953A-E3A8CE8FE6F1}" type="pres">
      <dgm:prSet presAssocID="{D8FDE414-FFB8-4C0F-A4BC-FC393FE1B7D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MY"/>
        </a:p>
      </dgm:t>
    </dgm:pt>
    <dgm:pt modelId="{8949A9B8-B72E-4799-936E-9F24A3B0760A}" type="pres">
      <dgm:prSet presAssocID="{B89C3693-BF77-46AB-BF71-9F484269A4F5}" presName="linNode" presStyleCnt="0"/>
      <dgm:spPr/>
      <dgm:t>
        <a:bodyPr/>
        <a:lstStyle/>
        <a:p>
          <a:endParaRPr lang="en-MY"/>
        </a:p>
      </dgm:t>
    </dgm:pt>
    <dgm:pt modelId="{975B73B1-E629-4BCB-8A06-83EC1E462721}" type="pres">
      <dgm:prSet presAssocID="{B89C3693-BF77-46AB-BF71-9F484269A4F5}" presName="parentShp" presStyleLbl="node1" presStyleIdx="0" presStyleCnt="5" custScaleX="98052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EE79108B-71A0-4148-8173-AB26FD69AB23}" type="pres">
      <dgm:prSet presAssocID="{B89C3693-BF77-46AB-BF71-9F484269A4F5}" presName="childShp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9E839123-BD48-4877-8C63-E58392B40523}" type="pres">
      <dgm:prSet presAssocID="{21CB5C10-B2F4-4C81-8FF3-7D670BA14C56}" presName="spacing" presStyleCnt="0"/>
      <dgm:spPr/>
      <dgm:t>
        <a:bodyPr/>
        <a:lstStyle/>
        <a:p>
          <a:endParaRPr lang="en-MY"/>
        </a:p>
      </dgm:t>
    </dgm:pt>
    <dgm:pt modelId="{75CB465B-F20E-45F7-88C2-F77FCBD784DD}" type="pres">
      <dgm:prSet presAssocID="{EE477A4C-2F50-46CB-BE0F-F53700FB931D}" presName="linNode" presStyleCnt="0"/>
      <dgm:spPr/>
    </dgm:pt>
    <dgm:pt modelId="{3C906C8F-5184-4265-96F6-41BE6B30C98F}" type="pres">
      <dgm:prSet presAssocID="{EE477A4C-2F50-46CB-BE0F-F53700FB931D}" presName="parent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C416FE02-017D-486B-B1A7-97E3AF271D11}" type="pres">
      <dgm:prSet presAssocID="{EE477A4C-2F50-46CB-BE0F-F53700FB931D}" presName="childShp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95477D69-709A-4348-B04F-648B61ECFED0}" type="pres">
      <dgm:prSet presAssocID="{F690612B-9528-4EC2-ABDC-DE2AA09C6EF2}" presName="spacing" presStyleCnt="0"/>
      <dgm:spPr/>
    </dgm:pt>
    <dgm:pt modelId="{B2396182-8E8D-4D45-BFDB-7339ED08FFDB}" type="pres">
      <dgm:prSet presAssocID="{1DB162D1-1982-44FA-99DC-BEFB18021B68}" presName="linNode" presStyleCnt="0"/>
      <dgm:spPr/>
      <dgm:t>
        <a:bodyPr/>
        <a:lstStyle/>
        <a:p>
          <a:endParaRPr lang="en-MY"/>
        </a:p>
      </dgm:t>
    </dgm:pt>
    <dgm:pt modelId="{AFAF89B3-0661-41D3-B6F0-ABF937118BB5}" type="pres">
      <dgm:prSet presAssocID="{1DB162D1-1982-44FA-99DC-BEFB18021B68}" presName="parent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F9DC9C11-CF0B-4DC7-A58A-FF472AA5F3ED}" type="pres">
      <dgm:prSet presAssocID="{1DB162D1-1982-44FA-99DC-BEFB18021B68}" presName="childShp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21F9F3A3-F2F9-433F-9071-4CCDE7E257AE}" type="pres">
      <dgm:prSet presAssocID="{54D49A47-851F-4D6F-A40D-9D406EA993AA}" presName="spacing" presStyleCnt="0"/>
      <dgm:spPr/>
      <dgm:t>
        <a:bodyPr/>
        <a:lstStyle/>
        <a:p>
          <a:endParaRPr lang="en-MY"/>
        </a:p>
      </dgm:t>
    </dgm:pt>
    <dgm:pt modelId="{E58B6D3E-7804-4F73-A72C-559D4738BC50}" type="pres">
      <dgm:prSet presAssocID="{89BCD86D-AFD4-4AF7-8336-5A21D699EFFD}" presName="linNode" presStyleCnt="0"/>
      <dgm:spPr/>
      <dgm:t>
        <a:bodyPr/>
        <a:lstStyle/>
        <a:p>
          <a:endParaRPr lang="en-MY"/>
        </a:p>
      </dgm:t>
    </dgm:pt>
    <dgm:pt modelId="{48A08810-B2F8-4ADD-ADF5-6351C72B8B19}" type="pres">
      <dgm:prSet presAssocID="{89BCD86D-AFD4-4AF7-8336-5A21D699EFFD}" presName="parent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203E4235-2043-4240-8D84-C2E282D3C1DD}" type="pres">
      <dgm:prSet presAssocID="{89BCD86D-AFD4-4AF7-8336-5A21D699EFFD}" presName="childShp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9B02B946-E17A-44B9-A8CD-70F992BD0B81}" type="pres">
      <dgm:prSet presAssocID="{EE08F6F5-3A3E-43C7-A65D-BD32B2393108}" presName="spacing" presStyleCnt="0"/>
      <dgm:spPr/>
      <dgm:t>
        <a:bodyPr/>
        <a:lstStyle/>
        <a:p>
          <a:endParaRPr lang="en-MY"/>
        </a:p>
      </dgm:t>
    </dgm:pt>
    <dgm:pt modelId="{ABB6DE36-BEAA-4C29-A292-1BE12628F9D6}" type="pres">
      <dgm:prSet presAssocID="{95AB50FE-6B63-4C50-8E79-01A3DED768DD}" presName="linNode" presStyleCnt="0"/>
      <dgm:spPr/>
      <dgm:t>
        <a:bodyPr/>
        <a:lstStyle/>
        <a:p>
          <a:endParaRPr lang="en-MY"/>
        </a:p>
      </dgm:t>
    </dgm:pt>
    <dgm:pt modelId="{EE182041-7B45-4BB3-B399-D1818DE38514}" type="pres">
      <dgm:prSet presAssocID="{95AB50FE-6B63-4C50-8E79-01A3DED768DD}" presName="parent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9256E056-5D57-40A5-A03B-C3179ECEECC2}" type="pres">
      <dgm:prSet presAssocID="{95AB50FE-6B63-4C50-8E79-01A3DED768DD}" presName="childShp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A82C1B2B-ECEA-4C5D-B2A3-391489062247}" srcId="{D8FDE414-FFB8-4C0F-A4BC-FC393FE1B7D4}" destId="{EE477A4C-2F50-46CB-BE0F-F53700FB931D}" srcOrd="1" destOrd="0" parTransId="{6DBB499B-09F0-4F5D-A9CE-3FC572211B1A}" sibTransId="{F690612B-9528-4EC2-ABDC-DE2AA09C6EF2}"/>
    <dgm:cxn modelId="{171F431D-7CC1-4874-A413-F40EE42D88BF}" type="presOf" srcId="{1DB162D1-1982-44FA-99DC-BEFB18021B68}" destId="{AFAF89B3-0661-41D3-B6F0-ABF937118BB5}" srcOrd="0" destOrd="0" presId="urn:microsoft.com/office/officeart/2005/8/layout/vList6"/>
    <dgm:cxn modelId="{6C9D024A-CEBE-4807-B896-67B4352C9172}" srcId="{D8FDE414-FFB8-4C0F-A4BC-FC393FE1B7D4}" destId="{1DB162D1-1982-44FA-99DC-BEFB18021B68}" srcOrd="2" destOrd="0" parTransId="{B294375B-429E-4C05-9743-592076BA21EE}" sibTransId="{54D49A47-851F-4D6F-A40D-9D406EA993AA}"/>
    <dgm:cxn modelId="{4FE61247-3049-4BFF-86A5-057AC4663A2F}" type="presOf" srcId="{B89C3693-BF77-46AB-BF71-9F484269A4F5}" destId="{975B73B1-E629-4BCB-8A06-83EC1E462721}" srcOrd="0" destOrd="0" presId="urn:microsoft.com/office/officeart/2005/8/layout/vList6"/>
    <dgm:cxn modelId="{5B2FF5B5-CE4A-4B05-8A31-82EA87186FD4}" srcId="{89BCD86D-AFD4-4AF7-8336-5A21D699EFFD}" destId="{17C58F17-6E48-42E7-A75B-C71A76C3C3A2}" srcOrd="1" destOrd="0" parTransId="{CF52B95F-D31C-4BE9-9A67-507454B2C7B0}" sibTransId="{D0C599E1-4416-4510-9BD1-0279E16BB36F}"/>
    <dgm:cxn modelId="{2BF7C758-E1D7-4DC1-BCD3-7F95917B3173}" type="presOf" srcId="{041D9C1F-C0FD-49CB-81A6-DB7CA20EE9ED}" destId="{F9DC9C11-CF0B-4DC7-A58A-FF472AA5F3ED}" srcOrd="0" destOrd="0" presId="urn:microsoft.com/office/officeart/2005/8/layout/vList6"/>
    <dgm:cxn modelId="{64EB6AB2-4250-4098-B1FD-F6D38631ACDC}" type="presOf" srcId="{D8FDE414-FFB8-4C0F-A4BC-FC393FE1B7D4}" destId="{ED87DAF8-C70C-4285-953A-E3A8CE8FE6F1}" srcOrd="0" destOrd="0" presId="urn:microsoft.com/office/officeart/2005/8/layout/vList6"/>
    <dgm:cxn modelId="{0C5752E6-CD9C-4F7D-9AD6-290CE44B8A3A}" srcId="{D8FDE414-FFB8-4C0F-A4BC-FC393FE1B7D4}" destId="{B89C3693-BF77-46AB-BF71-9F484269A4F5}" srcOrd="0" destOrd="0" parTransId="{259B7201-6636-4F8F-9A8D-A895F8C41AAD}" sibTransId="{21CB5C10-B2F4-4C81-8FF3-7D670BA14C56}"/>
    <dgm:cxn modelId="{E274F378-7EAF-40F7-9753-10FEA85FF30C}" srcId="{B89C3693-BF77-46AB-BF71-9F484269A4F5}" destId="{FD56FA00-50E1-4D3A-96AD-0B10CA3C5E1B}" srcOrd="0" destOrd="0" parTransId="{B9E8CF63-FD22-42A7-9C32-58E42F421E92}" sibTransId="{ACBE9301-3B4B-4397-9A11-CC43B2C76B27}"/>
    <dgm:cxn modelId="{EAD2589B-2A35-4EDF-841A-3ABF742C93E9}" srcId="{89BCD86D-AFD4-4AF7-8336-5A21D699EFFD}" destId="{C10E96F0-7927-427D-8B56-39A696C6009B}" srcOrd="0" destOrd="0" parTransId="{BD270BC1-1FCA-47F4-A034-1279203AFFA6}" sibTransId="{5B23FC14-1A03-4494-849B-E29523ED7DF6}"/>
    <dgm:cxn modelId="{8E990314-BA10-4229-BEBA-7F633613A459}" type="presOf" srcId="{89BCD86D-AFD4-4AF7-8336-5A21D699EFFD}" destId="{48A08810-B2F8-4ADD-ADF5-6351C72B8B19}" srcOrd="0" destOrd="0" presId="urn:microsoft.com/office/officeart/2005/8/layout/vList6"/>
    <dgm:cxn modelId="{CE895E2B-681F-4068-A1AB-DFB90AB5C772}" srcId="{1DB162D1-1982-44FA-99DC-BEFB18021B68}" destId="{041D9C1F-C0FD-49CB-81A6-DB7CA20EE9ED}" srcOrd="0" destOrd="0" parTransId="{2E844D33-45C2-47F5-822A-BAE27A02B71C}" sibTransId="{E52B08A3-CD33-4730-84F7-DAB67FB305B8}"/>
    <dgm:cxn modelId="{8FB6934C-E75F-40BB-B578-5A8B7C43C9BB}" type="presOf" srcId="{17C58F17-6E48-42E7-A75B-C71A76C3C3A2}" destId="{203E4235-2043-4240-8D84-C2E282D3C1DD}" srcOrd="0" destOrd="1" presId="urn:microsoft.com/office/officeart/2005/8/layout/vList6"/>
    <dgm:cxn modelId="{BF20BF2A-F4B9-4577-A388-734A3F98DAD7}" type="presOf" srcId="{1697696A-1655-41C2-8424-FBE7DA637A3B}" destId="{C416FE02-017D-486B-B1A7-97E3AF271D11}" srcOrd="0" destOrd="0" presId="urn:microsoft.com/office/officeart/2005/8/layout/vList6"/>
    <dgm:cxn modelId="{528A4DA1-BD89-487D-86E0-29D60E358F7F}" srcId="{EE477A4C-2F50-46CB-BE0F-F53700FB931D}" destId="{1697696A-1655-41C2-8424-FBE7DA637A3B}" srcOrd="0" destOrd="0" parTransId="{211DF771-AF83-4C01-AF30-1D34CB9B5394}" sibTransId="{84446109-CDED-42E4-AAD3-28BF0F6CD3F8}"/>
    <dgm:cxn modelId="{A25BF3AD-503F-4FFD-BA73-FD29C162FADC}" type="presOf" srcId="{C10E96F0-7927-427D-8B56-39A696C6009B}" destId="{203E4235-2043-4240-8D84-C2E282D3C1DD}" srcOrd="0" destOrd="0" presId="urn:microsoft.com/office/officeart/2005/8/layout/vList6"/>
    <dgm:cxn modelId="{9C4750CE-4D27-4C37-BD63-6EC108B30CD3}" srcId="{D8FDE414-FFB8-4C0F-A4BC-FC393FE1B7D4}" destId="{89BCD86D-AFD4-4AF7-8336-5A21D699EFFD}" srcOrd="3" destOrd="0" parTransId="{CA98BBE2-45C3-47FC-9907-8234EAC7CCA4}" sibTransId="{EE08F6F5-3A3E-43C7-A65D-BD32B2393108}"/>
    <dgm:cxn modelId="{1C7028D6-2BBE-4590-84CA-44E97400B769}" type="presOf" srcId="{95AB50FE-6B63-4C50-8E79-01A3DED768DD}" destId="{EE182041-7B45-4BB3-B399-D1818DE38514}" srcOrd="0" destOrd="0" presId="urn:microsoft.com/office/officeart/2005/8/layout/vList6"/>
    <dgm:cxn modelId="{4543C55F-FBEE-4971-883C-EAB3D41659DB}" type="presOf" srcId="{EE477A4C-2F50-46CB-BE0F-F53700FB931D}" destId="{3C906C8F-5184-4265-96F6-41BE6B30C98F}" srcOrd="0" destOrd="0" presId="urn:microsoft.com/office/officeart/2005/8/layout/vList6"/>
    <dgm:cxn modelId="{ACF4D6F4-481B-4884-933D-7F4D428B7B2F}" srcId="{95AB50FE-6B63-4C50-8E79-01A3DED768DD}" destId="{CB3D13B9-9F19-497D-848B-2F3E6E93EC92}" srcOrd="0" destOrd="0" parTransId="{46FA9A46-4190-4EF2-BAE1-29DDE158096A}" sibTransId="{332CC7DA-11C4-4413-81A6-A0909ECC5E0B}"/>
    <dgm:cxn modelId="{E1D13EC1-908D-4ACC-8945-96DDAC187218}" srcId="{D8FDE414-FFB8-4C0F-A4BC-FC393FE1B7D4}" destId="{95AB50FE-6B63-4C50-8E79-01A3DED768DD}" srcOrd="4" destOrd="0" parTransId="{01075C84-C705-45EB-8FE8-2E385BD2810A}" sibTransId="{01E8B013-B4C5-4930-802B-A54DB6505868}"/>
    <dgm:cxn modelId="{186F7080-7C20-43A3-8221-6CBFC06C8C0E}" type="presOf" srcId="{FD56FA00-50E1-4D3A-96AD-0B10CA3C5E1B}" destId="{EE79108B-71A0-4148-8173-AB26FD69AB23}" srcOrd="0" destOrd="0" presId="urn:microsoft.com/office/officeart/2005/8/layout/vList6"/>
    <dgm:cxn modelId="{68FCCD56-5175-4E3D-BA22-BCC561BDEFF2}" type="presOf" srcId="{CB3D13B9-9F19-497D-848B-2F3E6E93EC92}" destId="{9256E056-5D57-40A5-A03B-C3179ECEECC2}" srcOrd="0" destOrd="0" presId="urn:microsoft.com/office/officeart/2005/8/layout/vList6"/>
    <dgm:cxn modelId="{89B7CDE9-0347-4D79-B804-F8434F12412A}" type="presParOf" srcId="{ED87DAF8-C70C-4285-953A-E3A8CE8FE6F1}" destId="{8949A9B8-B72E-4799-936E-9F24A3B0760A}" srcOrd="0" destOrd="0" presId="urn:microsoft.com/office/officeart/2005/8/layout/vList6"/>
    <dgm:cxn modelId="{75B7AF53-E464-41FC-AE69-ED74B55F4D8E}" type="presParOf" srcId="{8949A9B8-B72E-4799-936E-9F24A3B0760A}" destId="{975B73B1-E629-4BCB-8A06-83EC1E462721}" srcOrd="0" destOrd="0" presId="urn:microsoft.com/office/officeart/2005/8/layout/vList6"/>
    <dgm:cxn modelId="{5C76D22B-2FAE-4C7F-AF94-83BD4420F05C}" type="presParOf" srcId="{8949A9B8-B72E-4799-936E-9F24A3B0760A}" destId="{EE79108B-71A0-4148-8173-AB26FD69AB23}" srcOrd="1" destOrd="0" presId="urn:microsoft.com/office/officeart/2005/8/layout/vList6"/>
    <dgm:cxn modelId="{04702C95-0A81-4910-9BCC-AA381B32ABDF}" type="presParOf" srcId="{ED87DAF8-C70C-4285-953A-E3A8CE8FE6F1}" destId="{9E839123-BD48-4877-8C63-E58392B40523}" srcOrd="1" destOrd="0" presId="urn:microsoft.com/office/officeart/2005/8/layout/vList6"/>
    <dgm:cxn modelId="{3DDA78EB-0AA4-48E0-9BA4-CD2CA9CC27AA}" type="presParOf" srcId="{ED87DAF8-C70C-4285-953A-E3A8CE8FE6F1}" destId="{75CB465B-F20E-45F7-88C2-F77FCBD784DD}" srcOrd="2" destOrd="0" presId="urn:microsoft.com/office/officeart/2005/8/layout/vList6"/>
    <dgm:cxn modelId="{E498B70E-0F1D-4AF8-A6F3-182B40E8F989}" type="presParOf" srcId="{75CB465B-F20E-45F7-88C2-F77FCBD784DD}" destId="{3C906C8F-5184-4265-96F6-41BE6B30C98F}" srcOrd="0" destOrd="0" presId="urn:microsoft.com/office/officeart/2005/8/layout/vList6"/>
    <dgm:cxn modelId="{9B25774B-1996-4FB4-A66A-BCB1455BCEC9}" type="presParOf" srcId="{75CB465B-F20E-45F7-88C2-F77FCBD784DD}" destId="{C416FE02-017D-486B-B1A7-97E3AF271D11}" srcOrd="1" destOrd="0" presId="urn:microsoft.com/office/officeart/2005/8/layout/vList6"/>
    <dgm:cxn modelId="{2B0282A3-AA72-46DA-89DD-E5E890FB7E5F}" type="presParOf" srcId="{ED87DAF8-C70C-4285-953A-E3A8CE8FE6F1}" destId="{95477D69-709A-4348-B04F-648B61ECFED0}" srcOrd="3" destOrd="0" presId="urn:microsoft.com/office/officeart/2005/8/layout/vList6"/>
    <dgm:cxn modelId="{E63E11AE-F195-4F1B-845D-7E366B5432EA}" type="presParOf" srcId="{ED87DAF8-C70C-4285-953A-E3A8CE8FE6F1}" destId="{B2396182-8E8D-4D45-BFDB-7339ED08FFDB}" srcOrd="4" destOrd="0" presId="urn:microsoft.com/office/officeart/2005/8/layout/vList6"/>
    <dgm:cxn modelId="{40EF4A6F-E244-4F02-8ECF-2E1AFC989272}" type="presParOf" srcId="{B2396182-8E8D-4D45-BFDB-7339ED08FFDB}" destId="{AFAF89B3-0661-41D3-B6F0-ABF937118BB5}" srcOrd="0" destOrd="0" presId="urn:microsoft.com/office/officeart/2005/8/layout/vList6"/>
    <dgm:cxn modelId="{AE73997A-3C25-469A-A008-CE4C96B4AA2C}" type="presParOf" srcId="{B2396182-8E8D-4D45-BFDB-7339ED08FFDB}" destId="{F9DC9C11-CF0B-4DC7-A58A-FF472AA5F3ED}" srcOrd="1" destOrd="0" presId="urn:microsoft.com/office/officeart/2005/8/layout/vList6"/>
    <dgm:cxn modelId="{3BCA72EC-3D4D-46A0-82DE-C4CA93E3D7A9}" type="presParOf" srcId="{ED87DAF8-C70C-4285-953A-E3A8CE8FE6F1}" destId="{21F9F3A3-F2F9-433F-9071-4CCDE7E257AE}" srcOrd="5" destOrd="0" presId="urn:microsoft.com/office/officeart/2005/8/layout/vList6"/>
    <dgm:cxn modelId="{0037A4E8-1367-4A6F-8205-1F7FF638FCAC}" type="presParOf" srcId="{ED87DAF8-C70C-4285-953A-E3A8CE8FE6F1}" destId="{E58B6D3E-7804-4F73-A72C-559D4738BC50}" srcOrd="6" destOrd="0" presId="urn:microsoft.com/office/officeart/2005/8/layout/vList6"/>
    <dgm:cxn modelId="{761EB937-F66B-4C0D-8C63-693CB0AAAA9B}" type="presParOf" srcId="{E58B6D3E-7804-4F73-A72C-559D4738BC50}" destId="{48A08810-B2F8-4ADD-ADF5-6351C72B8B19}" srcOrd="0" destOrd="0" presId="urn:microsoft.com/office/officeart/2005/8/layout/vList6"/>
    <dgm:cxn modelId="{CF265360-C356-47BF-BAF0-FE6B1233F5F1}" type="presParOf" srcId="{E58B6D3E-7804-4F73-A72C-559D4738BC50}" destId="{203E4235-2043-4240-8D84-C2E282D3C1DD}" srcOrd="1" destOrd="0" presId="urn:microsoft.com/office/officeart/2005/8/layout/vList6"/>
    <dgm:cxn modelId="{343A3944-05F5-4BEC-8141-A01D4B00B8F9}" type="presParOf" srcId="{ED87DAF8-C70C-4285-953A-E3A8CE8FE6F1}" destId="{9B02B946-E17A-44B9-A8CD-70F992BD0B81}" srcOrd="7" destOrd="0" presId="urn:microsoft.com/office/officeart/2005/8/layout/vList6"/>
    <dgm:cxn modelId="{80C7AF09-CCC5-464E-A153-DCA4987D6876}" type="presParOf" srcId="{ED87DAF8-C70C-4285-953A-E3A8CE8FE6F1}" destId="{ABB6DE36-BEAA-4C29-A292-1BE12628F9D6}" srcOrd="8" destOrd="0" presId="urn:microsoft.com/office/officeart/2005/8/layout/vList6"/>
    <dgm:cxn modelId="{9F47B27C-F0FE-4342-A6DD-3279B6AE749C}" type="presParOf" srcId="{ABB6DE36-BEAA-4C29-A292-1BE12628F9D6}" destId="{EE182041-7B45-4BB3-B399-D1818DE38514}" srcOrd="0" destOrd="0" presId="urn:microsoft.com/office/officeart/2005/8/layout/vList6"/>
    <dgm:cxn modelId="{F394C192-E821-4F2C-8FDE-439C8DDC5761}" type="presParOf" srcId="{ABB6DE36-BEAA-4C29-A292-1BE12628F9D6}" destId="{9256E056-5D57-40A5-A03B-C3179ECEECC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FDE414-FFB8-4C0F-A4BC-FC393FE1B7D4}" type="doc">
      <dgm:prSet loTypeId="urn:microsoft.com/office/officeart/2005/8/layout/vList6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MY"/>
        </a:p>
      </dgm:t>
    </dgm:pt>
    <dgm:pt modelId="{B89C3693-BF77-46AB-BF71-9F484269A4F5}">
      <dgm:prSet phldrT="[Text]"/>
      <dgm:spPr/>
      <dgm:t>
        <a:bodyPr/>
        <a:lstStyle/>
        <a:p>
          <a:r>
            <a:rPr lang="en-MY" dirty="0" smtClean="0">
              <a:solidFill>
                <a:schemeClr val="tx1"/>
              </a:solidFill>
            </a:rPr>
            <a:t>1. Student Assessment</a:t>
          </a:r>
          <a:endParaRPr lang="en-MY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59B7201-6636-4F8F-9A8D-A895F8C41AAD}" type="parTrans" cxnId="{0C5752E6-CD9C-4F7D-9AD6-290CE44B8A3A}">
      <dgm:prSet/>
      <dgm:spPr/>
      <dgm:t>
        <a:bodyPr/>
        <a:lstStyle/>
        <a:p>
          <a:endParaRPr lang="en-MY"/>
        </a:p>
      </dgm:t>
    </dgm:pt>
    <dgm:pt modelId="{21CB5C10-B2F4-4C81-8FF3-7D670BA14C56}" type="sibTrans" cxnId="{0C5752E6-CD9C-4F7D-9AD6-290CE44B8A3A}">
      <dgm:prSet/>
      <dgm:spPr/>
      <dgm:t>
        <a:bodyPr/>
        <a:lstStyle/>
        <a:p>
          <a:endParaRPr lang="en-MY"/>
        </a:p>
      </dgm:t>
    </dgm:pt>
    <dgm:pt modelId="{1DB162D1-1982-44FA-99DC-BEFB18021B68}">
      <dgm:prSet phldrT="[Text]"/>
      <dgm:spPr/>
      <dgm:t>
        <a:bodyPr/>
        <a:lstStyle/>
        <a:p>
          <a:r>
            <a:rPr lang="en-MY" dirty="0" smtClean="0">
              <a:solidFill>
                <a:schemeClr val="tx1">
                  <a:lumMod val="95000"/>
                  <a:lumOff val="5000"/>
                </a:schemeClr>
              </a:solidFill>
            </a:rPr>
            <a:t>3. Criteria Cut-off Date Setup/Criteria Cut-off Date for Primary</a:t>
          </a:r>
          <a:endParaRPr lang="en-MY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294375B-429E-4C05-9743-592076BA21EE}" type="parTrans" cxnId="{6C9D024A-CEBE-4807-B896-67B4352C9172}">
      <dgm:prSet/>
      <dgm:spPr/>
      <dgm:t>
        <a:bodyPr/>
        <a:lstStyle/>
        <a:p>
          <a:endParaRPr lang="en-MY"/>
        </a:p>
      </dgm:t>
    </dgm:pt>
    <dgm:pt modelId="{54D49A47-851F-4D6F-A40D-9D406EA993AA}" type="sibTrans" cxnId="{6C9D024A-CEBE-4807-B896-67B4352C9172}">
      <dgm:prSet/>
      <dgm:spPr/>
      <dgm:t>
        <a:bodyPr/>
        <a:lstStyle/>
        <a:p>
          <a:endParaRPr lang="en-MY"/>
        </a:p>
      </dgm:t>
    </dgm:pt>
    <dgm:pt modelId="{89BCD86D-AFD4-4AF7-8336-5A21D699EFFD}">
      <dgm:prSet phldrT="[Text]"/>
      <dgm:spPr/>
      <dgm:t>
        <a:bodyPr/>
        <a:lstStyle/>
        <a:p>
          <a:r>
            <a:rPr lang="en-MY" dirty="0" smtClean="0">
              <a:solidFill>
                <a:schemeClr val="tx1">
                  <a:lumMod val="95000"/>
                  <a:lumOff val="5000"/>
                </a:schemeClr>
              </a:solidFill>
            </a:rPr>
            <a:t>4. Define Component Criteria</a:t>
          </a:r>
          <a:endParaRPr lang="en-MY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A98BBE2-45C3-47FC-9907-8234EAC7CCA4}" type="parTrans" cxnId="{9C4750CE-4D27-4C37-BD63-6EC108B30CD3}">
      <dgm:prSet/>
      <dgm:spPr/>
      <dgm:t>
        <a:bodyPr/>
        <a:lstStyle/>
        <a:p>
          <a:endParaRPr lang="en-MY"/>
        </a:p>
      </dgm:t>
    </dgm:pt>
    <dgm:pt modelId="{EE08F6F5-3A3E-43C7-A65D-BD32B2393108}" type="sibTrans" cxnId="{9C4750CE-4D27-4C37-BD63-6EC108B30CD3}">
      <dgm:prSet/>
      <dgm:spPr/>
      <dgm:t>
        <a:bodyPr/>
        <a:lstStyle/>
        <a:p>
          <a:endParaRPr lang="en-MY"/>
        </a:p>
      </dgm:t>
    </dgm:pt>
    <dgm:pt modelId="{95AB50FE-6B63-4C50-8E79-01A3DED768DD}">
      <dgm:prSet phldrT="[Text]"/>
      <dgm:spPr/>
      <dgm:t>
        <a:bodyPr/>
        <a:lstStyle/>
        <a:p>
          <a:r>
            <a:rPr lang="en-MY" dirty="0" smtClean="0">
              <a:solidFill>
                <a:schemeClr val="tx1">
                  <a:lumMod val="95000"/>
                  <a:lumOff val="5000"/>
                </a:schemeClr>
              </a:solidFill>
            </a:rPr>
            <a:t>5. Define Sub Component Criteria</a:t>
          </a:r>
          <a:endParaRPr lang="en-MY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1075C84-C705-45EB-8FE8-2E385BD2810A}" type="parTrans" cxnId="{E1D13EC1-908D-4ACC-8945-96DDAC187218}">
      <dgm:prSet/>
      <dgm:spPr/>
      <dgm:t>
        <a:bodyPr/>
        <a:lstStyle/>
        <a:p>
          <a:endParaRPr lang="en-MY"/>
        </a:p>
      </dgm:t>
    </dgm:pt>
    <dgm:pt modelId="{01E8B013-B4C5-4930-802B-A54DB6505868}" type="sibTrans" cxnId="{E1D13EC1-908D-4ACC-8945-96DDAC187218}">
      <dgm:prSet/>
      <dgm:spPr/>
      <dgm:t>
        <a:bodyPr/>
        <a:lstStyle/>
        <a:p>
          <a:endParaRPr lang="en-MY"/>
        </a:p>
      </dgm:t>
    </dgm:pt>
    <dgm:pt modelId="{1697696A-1655-41C2-8424-FBE7DA637A3B}">
      <dgm:prSet custT="1"/>
      <dgm:spPr/>
      <dgm:t>
        <a:bodyPr/>
        <a:lstStyle/>
        <a:p>
          <a:r>
            <a:rPr lang="en-MY" sz="2000" dirty="0" smtClean="0"/>
            <a:t>Setup the assessment types and sub component, e.g. SBA - classwork, homework, project, practical, etc.</a:t>
          </a:r>
          <a:endParaRPr lang="en-MY" sz="2000" dirty="0"/>
        </a:p>
      </dgm:t>
    </dgm:pt>
    <dgm:pt modelId="{211DF771-AF83-4C01-AF30-1D34CB9B5394}" type="parTrans" cxnId="{528A4DA1-BD89-487D-86E0-29D60E358F7F}">
      <dgm:prSet/>
      <dgm:spPr/>
      <dgm:t>
        <a:bodyPr/>
        <a:lstStyle/>
        <a:p>
          <a:endParaRPr lang="en-MY"/>
        </a:p>
      </dgm:t>
    </dgm:pt>
    <dgm:pt modelId="{84446109-CDED-42E4-AAD3-28BF0F6CD3F8}" type="sibTrans" cxnId="{528A4DA1-BD89-487D-86E0-29D60E358F7F}">
      <dgm:prSet/>
      <dgm:spPr/>
      <dgm:t>
        <a:bodyPr/>
        <a:lstStyle/>
        <a:p>
          <a:endParaRPr lang="en-MY"/>
        </a:p>
      </dgm:t>
    </dgm:pt>
    <dgm:pt modelId="{041D9C1F-C0FD-49CB-81A6-DB7CA20EE9ED}">
      <dgm:prSet custT="1"/>
      <dgm:spPr/>
      <dgm:t>
        <a:bodyPr/>
        <a:lstStyle/>
        <a:p>
          <a:r>
            <a:rPr lang="en-MY" sz="2000" dirty="0" smtClean="0"/>
            <a:t>Setup deadline for the assessment to be defined</a:t>
          </a:r>
          <a:endParaRPr lang="en-MY" sz="2000" dirty="0"/>
        </a:p>
      </dgm:t>
    </dgm:pt>
    <dgm:pt modelId="{2E844D33-45C2-47F5-822A-BAE27A02B71C}" type="parTrans" cxnId="{CE895E2B-681F-4068-A1AB-DFB90AB5C772}">
      <dgm:prSet/>
      <dgm:spPr/>
      <dgm:t>
        <a:bodyPr/>
        <a:lstStyle/>
        <a:p>
          <a:endParaRPr lang="en-MY"/>
        </a:p>
      </dgm:t>
    </dgm:pt>
    <dgm:pt modelId="{E52B08A3-CD33-4730-84F7-DAB67FB305B8}" type="sibTrans" cxnId="{CE895E2B-681F-4068-A1AB-DFB90AB5C772}">
      <dgm:prSet/>
      <dgm:spPr/>
      <dgm:t>
        <a:bodyPr/>
        <a:lstStyle/>
        <a:p>
          <a:endParaRPr lang="en-MY"/>
        </a:p>
      </dgm:t>
    </dgm:pt>
    <dgm:pt modelId="{C10E96F0-7927-427D-8B56-39A696C6009B}">
      <dgm:prSet custT="1"/>
      <dgm:spPr/>
      <dgm:t>
        <a:bodyPr/>
        <a:lstStyle/>
        <a:p>
          <a:r>
            <a:rPr lang="en-MY" sz="2000" dirty="0" smtClean="0"/>
            <a:t>Setup the marks and weightage for the assessment</a:t>
          </a:r>
          <a:endParaRPr lang="en-MY" sz="2000" dirty="0"/>
        </a:p>
      </dgm:t>
    </dgm:pt>
    <dgm:pt modelId="{BD270BC1-1FCA-47F4-A034-1279203AFFA6}" type="parTrans" cxnId="{EAD2589B-2A35-4EDF-841A-3ABF742C93E9}">
      <dgm:prSet/>
      <dgm:spPr/>
      <dgm:t>
        <a:bodyPr/>
        <a:lstStyle/>
        <a:p>
          <a:endParaRPr lang="en-MY"/>
        </a:p>
      </dgm:t>
    </dgm:pt>
    <dgm:pt modelId="{5B23FC14-1A03-4494-849B-E29523ED7DF6}" type="sibTrans" cxnId="{EAD2589B-2A35-4EDF-841A-3ABF742C93E9}">
      <dgm:prSet/>
      <dgm:spPr/>
      <dgm:t>
        <a:bodyPr/>
        <a:lstStyle/>
        <a:p>
          <a:endParaRPr lang="en-MY"/>
        </a:p>
      </dgm:t>
    </dgm:pt>
    <dgm:pt modelId="{17C58F17-6E48-42E7-A75B-C71A76C3C3A2}">
      <dgm:prSet custT="1"/>
      <dgm:spPr/>
      <dgm:t>
        <a:bodyPr/>
        <a:lstStyle/>
        <a:p>
          <a:r>
            <a:rPr lang="en-MY" sz="2000" dirty="0" smtClean="0"/>
            <a:t>E.g. BCAT, Monthly Test</a:t>
          </a:r>
          <a:endParaRPr lang="en-MY" sz="2000" dirty="0"/>
        </a:p>
      </dgm:t>
    </dgm:pt>
    <dgm:pt modelId="{CF52B95F-D31C-4BE9-9A67-507454B2C7B0}" type="parTrans" cxnId="{5B2FF5B5-CE4A-4B05-8A31-82EA87186FD4}">
      <dgm:prSet/>
      <dgm:spPr/>
      <dgm:t>
        <a:bodyPr/>
        <a:lstStyle/>
        <a:p>
          <a:endParaRPr lang="en-MY"/>
        </a:p>
      </dgm:t>
    </dgm:pt>
    <dgm:pt modelId="{D0C599E1-4416-4510-9BD1-0279E16BB36F}" type="sibTrans" cxnId="{5B2FF5B5-CE4A-4B05-8A31-82EA87186FD4}">
      <dgm:prSet/>
      <dgm:spPr/>
      <dgm:t>
        <a:bodyPr/>
        <a:lstStyle/>
        <a:p>
          <a:endParaRPr lang="en-MY"/>
        </a:p>
      </dgm:t>
    </dgm:pt>
    <dgm:pt modelId="{CB3D13B9-9F19-497D-848B-2F3E6E93EC92}">
      <dgm:prSet custT="1"/>
      <dgm:spPr/>
      <dgm:t>
        <a:bodyPr/>
        <a:lstStyle/>
        <a:p>
          <a:r>
            <a:rPr lang="en-MY" sz="2000" dirty="0" smtClean="0"/>
            <a:t>Setup the marks and weightage for the sub component, e.g. Classwork, Homework, Project, Paper 1, Paper 2</a:t>
          </a:r>
          <a:endParaRPr lang="en-MY" sz="2000" dirty="0"/>
        </a:p>
      </dgm:t>
    </dgm:pt>
    <dgm:pt modelId="{46FA9A46-4190-4EF2-BAE1-29DDE158096A}" type="parTrans" cxnId="{ACF4D6F4-481B-4884-933D-7F4D428B7B2F}">
      <dgm:prSet/>
      <dgm:spPr/>
      <dgm:t>
        <a:bodyPr/>
        <a:lstStyle/>
        <a:p>
          <a:endParaRPr lang="en-MY"/>
        </a:p>
      </dgm:t>
    </dgm:pt>
    <dgm:pt modelId="{332CC7DA-11C4-4413-81A6-A0909ECC5E0B}" type="sibTrans" cxnId="{ACF4D6F4-481B-4884-933D-7F4D428B7B2F}">
      <dgm:prSet/>
      <dgm:spPr/>
      <dgm:t>
        <a:bodyPr/>
        <a:lstStyle/>
        <a:p>
          <a:endParaRPr lang="en-MY"/>
        </a:p>
      </dgm:t>
    </dgm:pt>
    <dgm:pt modelId="{FD56FA00-50E1-4D3A-96AD-0B10CA3C5E1B}">
      <dgm:prSet phldrT="[Text]" custT="1"/>
      <dgm:spPr/>
      <dgm:t>
        <a:bodyPr/>
        <a:lstStyle/>
        <a:p>
          <a:r>
            <a:rPr lang="en-MY" sz="2000" dirty="0" smtClean="0"/>
            <a:t>Head of Department(HOD) to setup weightages</a:t>
          </a:r>
          <a:endParaRPr lang="en-MY" sz="2000" dirty="0"/>
        </a:p>
      </dgm:t>
    </dgm:pt>
    <dgm:pt modelId="{B9E8CF63-FD22-42A7-9C32-58E42F421E92}" type="parTrans" cxnId="{E274F378-7EAF-40F7-9753-10FEA85FF30C}">
      <dgm:prSet/>
      <dgm:spPr/>
      <dgm:t>
        <a:bodyPr/>
        <a:lstStyle/>
        <a:p>
          <a:endParaRPr lang="en-MY"/>
        </a:p>
      </dgm:t>
    </dgm:pt>
    <dgm:pt modelId="{ACBE9301-3B4B-4397-9A11-CC43B2C76B27}" type="sibTrans" cxnId="{E274F378-7EAF-40F7-9753-10FEA85FF30C}">
      <dgm:prSet/>
      <dgm:spPr/>
      <dgm:t>
        <a:bodyPr/>
        <a:lstStyle/>
        <a:p>
          <a:endParaRPr lang="en-MY"/>
        </a:p>
      </dgm:t>
    </dgm:pt>
    <dgm:pt modelId="{EE477A4C-2F50-46CB-BE0F-F53700FB931D}">
      <dgm:prSet phldrT="[Text]"/>
      <dgm:spPr/>
      <dgm:t>
        <a:bodyPr/>
        <a:lstStyle/>
        <a:p>
          <a:r>
            <a:rPr lang="en-MY" dirty="0" smtClean="0">
              <a:solidFill>
                <a:schemeClr val="tx1">
                  <a:lumMod val="95000"/>
                  <a:lumOff val="5000"/>
                </a:schemeClr>
              </a:solidFill>
            </a:rPr>
            <a:t>2. Define Component and Sub Component</a:t>
          </a:r>
          <a:endParaRPr lang="en-MY" dirty="0"/>
        </a:p>
      </dgm:t>
    </dgm:pt>
    <dgm:pt modelId="{6DBB499B-09F0-4F5D-A9CE-3FC572211B1A}" type="parTrans" cxnId="{A82C1B2B-ECEA-4C5D-B2A3-391489062247}">
      <dgm:prSet/>
      <dgm:spPr/>
      <dgm:t>
        <a:bodyPr/>
        <a:lstStyle/>
        <a:p>
          <a:endParaRPr lang="en-MY"/>
        </a:p>
      </dgm:t>
    </dgm:pt>
    <dgm:pt modelId="{F690612B-9528-4EC2-ABDC-DE2AA09C6EF2}" type="sibTrans" cxnId="{A82C1B2B-ECEA-4C5D-B2A3-391489062247}">
      <dgm:prSet/>
      <dgm:spPr/>
      <dgm:t>
        <a:bodyPr/>
        <a:lstStyle/>
        <a:p>
          <a:endParaRPr lang="en-MY"/>
        </a:p>
      </dgm:t>
    </dgm:pt>
    <dgm:pt modelId="{ED87DAF8-C70C-4285-953A-E3A8CE8FE6F1}" type="pres">
      <dgm:prSet presAssocID="{D8FDE414-FFB8-4C0F-A4BC-FC393FE1B7D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MY"/>
        </a:p>
      </dgm:t>
    </dgm:pt>
    <dgm:pt modelId="{8949A9B8-B72E-4799-936E-9F24A3B0760A}" type="pres">
      <dgm:prSet presAssocID="{B89C3693-BF77-46AB-BF71-9F484269A4F5}" presName="linNode" presStyleCnt="0"/>
      <dgm:spPr/>
      <dgm:t>
        <a:bodyPr/>
        <a:lstStyle/>
        <a:p>
          <a:endParaRPr lang="en-MY"/>
        </a:p>
      </dgm:t>
    </dgm:pt>
    <dgm:pt modelId="{975B73B1-E629-4BCB-8A06-83EC1E462721}" type="pres">
      <dgm:prSet presAssocID="{B89C3693-BF77-46AB-BF71-9F484269A4F5}" presName="parentShp" presStyleLbl="node1" presStyleIdx="0" presStyleCnt="5" custScaleX="98052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EE79108B-71A0-4148-8173-AB26FD69AB23}" type="pres">
      <dgm:prSet presAssocID="{B89C3693-BF77-46AB-BF71-9F484269A4F5}" presName="childShp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9E839123-BD48-4877-8C63-E58392B40523}" type="pres">
      <dgm:prSet presAssocID="{21CB5C10-B2F4-4C81-8FF3-7D670BA14C56}" presName="spacing" presStyleCnt="0"/>
      <dgm:spPr/>
      <dgm:t>
        <a:bodyPr/>
        <a:lstStyle/>
        <a:p>
          <a:endParaRPr lang="en-MY"/>
        </a:p>
      </dgm:t>
    </dgm:pt>
    <dgm:pt modelId="{75CB465B-F20E-45F7-88C2-F77FCBD784DD}" type="pres">
      <dgm:prSet presAssocID="{EE477A4C-2F50-46CB-BE0F-F53700FB931D}" presName="linNode" presStyleCnt="0"/>
      <dgm:spPr/>
    </dgm:pt>
    <dgm:pt modelId="{3C906C8F-5184-4265-96F6-41BE6B30C98F}" type="pres">
      <dgm:prSet presAssocID="{EE477A4C-2F50-46CB-BE0F-F53700FB931D}" presName="parent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C416FE02-017D-486B-B1A7-97E3AF271D11}" type="pres">
      <dgm:prSet presAssocID="{EE477A4C-2F50-46CB-BE0F-F53700FB931D}" presName="childShp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95477D69-709A-4348-B04F-648B61ECFED0}" type="pres">
      <dgm:prSet presAssocID="{F690612B-9528-4EC2-ABDC-DE2AA09C6EF2}" presName="spacing" presStyleCnt="0"/>
      <dgm:spPr/>
    </dgm:pt>
    <dgm:pt modelId="{B2396182-8E8D-4D45-BFDB-7339ED08FFDB}" type="pres">
      <dgm:prSet presAssocID="{1DB162D1-1982-44FA-99DC-BEFB18021B68}" presName="linNode" presStyleCnt="0"/>
      <dgm:spPr/>
      <dgm:t>
        <a:bodyPr/>
        <a:lstStyle/>
        <a:p>
          <a:endParaRPr lang="en-MY"/>
        </a:p>
      </dgm:t>
    </dgm:pt>
    <dgm:pt modelId="{AFAF89B3-0661-41D3-B6F0-ABF937118BB5}" type="pres">
      <dgm:prSet presAssocID="{1DB162D1-1982-44FA-99DC-BEFB18021B68}" presName="parent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F9DC9C11-CF0B-4DC7-A58A-FF472AA5F3ED}" type="pres">
      <dgm:prSet presAssocID="{1DB162D1-1982-44FA-99DC-BEFB18021B68}" presName="childShp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21F9F3A3-F2F9-433F-9071-4CCDE7E257AE}" type="pres">
      <dgm:prSet presAssocID="{54D49A47-851F-4D6F-A40D-9D406EA993AA}" presName="spacing" presStyleCnt="0"/>
      <dgm:spPr/>
      <dgm:t>
        <a:bodyPr/>
        <a:lstStyle/>
        <a:p>
          <a:endParaRPr lang="en-MY"/>
        </a:p>
      </dgm:t>
    </dgm:pt>
    <dgm:pt modelId="{E58B6D3E-7804-4F73-A72C-559D4738BC50}" type="pres">
      <dgm:prSet presAssocID="{89BCD86D-AFD4-4AF7-8336-5A21D699EFFD}" presName="linNode" presStyleCnt="0"/>
      <dgm:spPr/>
      <dgm:t>
        <a:bodyPr/>
        <a:lstStyle/>
        <a:p>
          <a:endParaRPr lang="en-MY"/>
        </a:p>
      </dgm:t>
    </dgm:pt>
    <dgm:pt modelId="{48A08810-B2F8-4ADD-ADF5-6351C72B8B19}" type="pres">
      <dgm:prSet presAssocID="{89BCD86D-AFD4-4AF7-8336-5A21D699EFFD}" presName="parent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203E4235-2043-4240-8D84-C2E282D3C1DD}" type="pres">
      <dgm:prSet presAssocID="{89BCD86D-AFD4-4AF7-8336-5A21D699EFFD}" presName="childShp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9B02B946-E17A-44B9-A8CD-70F992BD0B81}" type="pres">
      <dgm:prSet presAssocID="{EE08F6F5-3A3E-43C7-A65D-BD32B2393108}" presName="spacing" presStyleCnt="0"/>
      <dgm:spPr/>
      <dgm:t>
        <a:bodyPr/>
        <a:lstStyle/>
        <a:p>
          <a:endParaRPr lang="en-MY"/>
        </a:p>
      </dgm:t>
    </dgm:pt>
    <dgm:pt modelId="{ABB6DE36-BEAA-4C29-A292-1BE12628F9D6}" type="pres">
      <dgm:prSet presAssocID="{95AB50FE-6B63-4C50-8E79-01A3DED768DD}" presName="linNode" presStyleCnt="0"/>
      <dgm:spPr/>
      <dgm:t>
        <a:bodyPr/>
        <a:lstStyle/>
        <a:p>
          <a:endParaRPr lang="en-MY"/>
        </a:p>
      </dgm:t>
    </dgm:pt>
    <dgm:pt modelId="{EE182041-7B45-4BB3-B399-D1818DE38514}" type="pres">
      <dgm:prSet presAssocID="{95AB50FE-6B63-4C50-8E79-01A3DED768DD}" presName="parent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9256E056-5D57-40A5-A03B-C3179ECEECC2}" type="pres">
      <dgm:prSet presAssocID="{95AB50FE-6B63-4C50-8E79-01A3DED768DD}" presName="childShp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CE895E2B-681F-4068-A1AB-DFB90AB5C772}" srcId="{1DB162D1-1982-44FA-99DC-BEFB18021B68}" destId="{041D9C1F-C0FD-49CB-81A6-DB7CA20EE9ED}" srcOrd="0" destOrd="0" parTransId="{2E844D33-45C2-47F5-822A-BAE27A02B71C}" sibTransId="{E52B08A3-CD33-4730-84F7-DAB67FB305B8}"/>
    <dgm:cxn modelId="{D6868AFC-2901-421B-A7A0-0C65BB243BB2}" type="presOf" srcId="{17C58F17-6E48-42E7-A75B-C71A76C3C3A2}" destId="{203E4235-2043-4240-8D84-C2E282D3C1DD}" srcOrd="0" destOrd="1" presId="urn:microsoft.com/office/officeart/2005/8/layout/vList6"/>
    <dgm:cxn modelId="{6C9D024A-CEBE-4807-B896-67B4352C9172}" srcId="{D8FDE414-FFB8-4C0F-A4BC-FC393FE1B7D4}" destId="{1DB162D1-1982-44FA-99DC-BEFB18021B68}" srcOrd="2" destOrd="0" parTransId="{B294375B-429E-4C05-9743-592076BA21EE}" sibTransId="{54D49A47-851F-4D6F-A40D-9D406EA993AA}"/>
    <dgm:cxn modelId="{E63A6B41-A58C-4401-B334-D83B4BEA3EA5}" type="presOf" srcId="{FD56FA00-50E1-4D3A-96AD-0B10CA3C5E1B}" destId="{EE79108B-71A0-4148-8173-AB26FD69AB23}" srcOrd="0" destOrd="0" presId="urn:microsoft.com/office/officeart/2005/8/layout/vList6"/>
    <dgm:cxn modelId="{E1D13EC1-908D-4ACC-8945-96DDAC187218}" srcId="{D8FDE414-FFB8-4C0F-A4BC-FC393FE1B7D4}" destId="{95AB50FE-6B63-4C50-8E79-01A3DED768DD}" srcOrd="4" destOrd="0" parTransId="{01075C84-C705-45EB-8FE8-2E385BD2810A}" sibTransId="{01E8B013-B4C5-4930-802B-A54DB6505868}"/>
    <dgm:cxn modelId="{E274F378-7EAF-40F7-9753-10FEA85FF30C}" srcId="{B89C3693-BF77-46AB-BF71-9F484269A4F5}" destId="{FD56FA00-50E1-4D3A-96AD-0B10CA3C5E1B}" srcOrd="0" destOrd="0" parTransId="{B9E8CF63-FD22-42A7-9C32-58E42F421E92}" sibTransId="{ACBE9301-3B4B-4397-9A11-CC43B2C76B27}"/>
    <dgm:cxn modelId="{5B2FF5B5-CE4A-4B05-8A31-82EA87186FD4}" srcId="{89BCD86D-AFD4-4AF7-8336-5A21D699EFFD}" destId="{17C58F17-6E48-42E7-A75B-C71A76C3C3A2}" srcOrd="1" destOrd="0" parTransId="{CF52B95F-D31C-4BE9-9A67-507454B2C7B0}" sibTransId="{D0C599E1-4416-4510-9BD1-0279E16BB36F}"/>
    <dgm:cxn modelId="{4F6EBCC2-855F-47B9-A5E9-623ACB629B4D}" type="presOf" srcId="{CB3D13B9-9F19-497D-848B-2F3E6E93EC92}" destId="{9256E056-5D57-40A5-A03B-C3179ECEECC2}" srcOrd="0" destOrd="0" presId="urn:microsoft.com/office/officeart/2005/8/layout/vList6"/>
    <dgm:cxn modelId="{0C5752E6-CD9C-4F7D-9AD6-290CE44B8A3A}" srcId="{D8FDE414-FFB8-4C0F-A4BC-FC393FE1B7D4}" destId="{B89C3693-BF77-46AB-BF71-9F484269A4F5}" srcOrd="0" destOrd="0" parTransId="{259B7201-6636-4F8F-9A8D-A895F8C41AAD}" sibTransId="{21CB5C10-B2F4-4C81-8FF3-7D670BA14C56}"/>
    <dgm:cxn modelId="{47C80000-1974-499E-AD1F-129159D68D3D}" type="presOf" srcId="{1DB162D1-1982-44FA-99DC-BEFB18021B68}" destId="{AFAF89B3-0661-41D3-B6F0-ABF937118BB5}" srcOrd="0" destOrd="0" presId="urn:microsoft.com/office/officeart/2005/8/layout/vList6"/>
    <dgm:cxn modelId="{ACF4D6F4-481B-4884-933D-7F4D428B7B2F}" srcId="{95AB50FE-6B63-4C50-8E79-01A3DED768DD}" destId="{CB3D13B9-9F19-497D-848B-2F3E6E93EC92}" srcOrd="0" destOrd="0" parTransId="{46FA9A46-4190-4EF2-BAE1-29DDE158096A}" sibTransId="{332CC7DA-11C4-4413-81A6-A0909ECC5E0B}"/>
    <dgm:cxn modelId="{F55F24FD-0106-4B6E-94E7-5C50F615086A}" type="presOf" srcId="{1697696A-1655-41C2-8424-FBE7DA637A3B}" destId="{C416FE02-017D-486B-B1A7-97E3AF271D11}" srcOrd="0" destOrd="0" presId="urn:microsoft.com/office/officeart/2005/8/layout/vList6"/>
    <dgm:cxn modelId="{F2AF5762-46D6-4875-B6BC-BE0A62ABB999}" type="presOf" srcId="{95AB50FE-6B63-4C50-8E79-01A3DED768DD}" destId="{EE182041-7B45-4BB3-B399-D1818DE38514}" srcOrd="0" destOrd="0" presId="urn:microsoft.com/office/officeart/2005/8/layout/vList6"/>
    <dgm:cxn modelId="{EAD2589B-2A35-4EDF-841A-3ABF742C93E9}" srcId="{89BCD86D-AFD4-4AF7-8336-5A21D699EFFD}" destId="{C10E96F0-7927-427D-8B56-39A696C6009B}" srcOrd="0" destOrd="0" parTransId="{BD270BC1-1FCA-47F4-A034-1279203AFFA6}" sibTransId="{5B23FC14-1A03-4494-849B-E29523ED7DF6}"/>
    <dgm:cxn modelId="{A82C1B2B-ECEA-4C5D-B2A3-391489062247}" srcId="{D8FDE414-FFB8-4C0F-A4BC-FC393FE1B7D4}" destId="{EE477A4C-2F50-46CB-BE0F-F53700FB931D}" srcOrd="1" destOrd="0" parTransId="{6DBB499B-09F0-4F5D-A9CE-3FC572211B1A}" sibTransId="{F690612B-9528-4EC2-ABDC-DE2AA09C6EF2}"/>
    <dgm:cxn modelId="{9C4750CE-4D27-4C37-BD63-6EC108B30CD3}" srcId="{D8FDE414-FFB8-4C0F-A4BC-FC393FE1B7D4}" destId="{89BCD86D-AFD4-4AF7-8336-5A21D699EFFD}" srcOrd="3" destOrd="0" parTransId="{CA98BBE2-45C3-47FC-9907-8234EAC7CCA4}" sibTransId="{EE08F6F5-3A3E-43C7-A65D-BD32B2393108}"/>
    <dgm:cxn modelId="{ABD6908E-BD06-4729-91DC-6EFDCD52D00F}" type="presOf" srcId="{041D9C1F-C0FD-49CB-81A6-DB7CA20EE9ED}" destId="{F9DC9C11-CF0B-4DC7-A58A-FF472AA5F3ED}" srcOrd="0" destOrd="0" presId="urn:microsoft.com/office/officeart/2005/8/layout/vList6"/>
    <dgm:cxn modelId="{528A4DA1-BD89-487D-86E0-29D60E358F7F}" srcId="{EE477A4C-2F50-46CB-BE0F-F53700FB931D}" destId="{1697696A-1655-41C2-8424-FBE7DA637A3B}" srcOrd="0" destOrd="0" parTransId="{211DF771-AF83-4C01-AF30-1D34CB9B5394}" sibTransId="{84446109-CDED-42E4-AAD3-28BF0F6CD3F8}"/>
    <dgm:cxn modelId="{4E8B8748-AA6B-40EE-BC27-5CA97482D64D}" type="presOf" srcId="{89BCD86D-AFD4-4AF7-8336-5A21D699EFFD}" destId="{48A08810-B2F8-4ADD-ADF5-6351C72B8B19}" srcOrd="0" destOrd="0" presId="urn:microsoft.com/office/officeart/2005/8/layout/vList6"/>
    <dgm:cxn modelId="{206097FD-C87C-44FA-8ED4-B9ABA9E31FD5}" type="presOf" srcId="{D8FDE414-FFB8-4C0F-A4BC-FC393FE1B7D4}" destId="{ED87DAF8-C70C-4285-953A-E3A8CE8FE6F1}" srcOrd="0" destOrd="0" presId="urn:microsoft.com/office/officeart/2005/8/layout/vList6"/>
    <dgm:cxn modelId="{84524932-FA2F-4AE6-9FB0-6BFA69B549AE}" type="presOf" srcId="{C10E96F0-7927-427D-8B56-39A696C6009B}" destId="{203E4235-2043-4240-8D84-C2E282D3C1DD}" srcOrd="0" destOrd="0" presId="urn:microsoft.com/office/officeart/2005/8/layout/vList6"/>
    <dgm:cxn modelId="{01DD32D0-03BC-4EB5-9F08-C70DDFF61398}" type="presOf" srcId="{B89C3693-BF77-46AB-BF71-9F484269A4F5}" destId="{975B73B1-E629-4BCB-8A06-83EC1E462721}" srcOrd="0" destOrd="0" presId="urn:microsoft.com/office/officeart/2005/8/layout/vList6"/>
    <dgm:cxn modelId="{619557DC-C836-46A7-9ED6-C559666C21EF}" type="presOf" srcId="{EE477A4C-2F50-46CB-BE0F-F53700FB931D}" destId="{3C906C8F-5184-4265-96F6-41BE6B30C98F}" srcOrd="0" destOrd="0" presId="urn:microsoft.com/office/officeart/2005/8/layout/vList6"/>
    <dgm:cxn modelId="{B9CB2BFA-1EC4-45F6-9760-308070E2B110}" type="presParOf" srcId="{ED87DAF8-C70C-4285-953A-E3A8CE8FE6F1}" destId="{8949A9B8-B72E-4799-936E-9F24A3B0760A}" srcOrd="0" destOrd="0" presId="urn:microsoft.com/office/officeart/2005/8/layout/vList6"/>
    <dgm:cxn modelId="{49DFFB11-B8FF-46C4-A696-95E20301E5EA}" type="presParOf" srcId="{8949A9B8-B72E-4799-936E-9F24A3B0760A}" destId="{975B73B1-E629-4BCB-8A06-83EC1E462721}" srcOrd="0" destOrd="0" presId="urn:microsoft.com/office/officeart/2005/8/layout/vList6"/>
    <dgm:cxn modelId="{B9AD2BD2-6540-4DC1-A43E-D0358C7E131E}" type="presParOf" srcId="{8949A9B8-B72E-4799-936E-9F24A3B0760A}" destId="{EE79108B-71A0-4148-8173-AB26FD69AB23}" srcOrd="1" destOrd="0" presId="urn:microsoft.com/office/officeart/2005/8/layout/vList6"/>
    <dgm:cxn modelId="{5A88A397-E853-45B9-B334-4ED8808706C7}" type="presParOf" srcId="{ED87DAF8-C70C-4285-953A-E3A8CE8FE6F1}" destId="{9E839123-BD48-4877-8C63-E58392B40523}" srcOrd="1" destOrd="0" presId="urn:microsoft.com/office/officeart/2005/8/layout/vList6"/>
    <dgm:cxn modelId="{9AC06F84-93FD-4768-9BC7-740A2A395E0D}" type="presParOf" srcId="{ED87DAF8-C70C-4285-953A-E3A8CE8FE6F1}" destId="{75CB465B-F20E-45F7-88C2-F77FCBD784DD}" srcOrd="2" destOrd="0" presId="urn:microsoft.com/office/officeart/2005/8/layout/vList6"/>
    <dgm:cxn modelId="{14DD8C74-F06E-40E4-AEBE-4396140C35B5}" type="presParOf" srcId="{75CB465B-F20E-45F7-88C2-F77FCBD784DD}" destId="{3C906C8F-5184-4265-96F6-41BE6B30C98F}" srcOrd="0" destOrd="0" presId="urn:microsoft.com/office/officeart/2005/8/layout/vList6"/>
    <dgm:cxn modelId="{F5F47787-B586-46D5-B4FF-74764CBC3D0C}" type="presParOf" srcId="{75CB465B-F20E-45F7-88C2-F77FCBD784DD}" destId="{C416FE02-017D-486B-B1A7-97E3AF271D11}" srcOrd="1" destOrd="0" presId="urn:microsoft.com/office/officeart/2005/8/layout/vList6"/>
    <dgm:cxn modelId="{C59AB498-8C17-4B7B-9CA1-09A457361989}" type="presParOf" srcId="{ED87DAF8-C70C-4285-953A-E3A8CE8FE6F1}" destId="{95477D69-709A-4348-B04F-648B61ECFED0}" srcOrd="3" destOrd="0" presId="urn:microsoft.com/office/officeart/2005/8/layout/vList6"/>
    <dgm:cxn modelId="{BFA4BD71-50A0-44E3-8154-C13574081C51}" type="presParOf" srcId="{ED87DAF8-C70C-4285-953A-E3A8CE8FE6F1}" destId="{B2396182-8E8D-4D45-BFDB-7339ED08FFDB}" srcOrd="4" destOrd="0" presId="urn:microsoft.com/office/officeart/2005/8/layout/vList6"/>
    <dgm:cxn modelId="{385239AB-3CC2-4333-9098-6CBF4CA96DEE}" type="presParOf" srcId="{B2396182-8E8D-4D45-BFDB-7339ED08FFDB}" destId="{AFAF89B3-0661-41D3-B6F0-ABF937118BB5}" srcOrd="0" destOrd="0" presId="urn:microsoft.com/office/officeart/2005/8/layout/vList6"/>
    <dgm:cxn modelId="{B365EB6E-EB32-4FC6-8ADE-3308FEB0F2A8}" type="presParOf" srcId="{B2396182-8E8D-4D45-BFDB-7339ED08FFDB}" destId="{F9DC9C11-CF0B-4DC7-A58A-FF472AA5F3ED}" srcOrd="1" destOrd="0" presId="urn:microsoft.com/office/officeart/2005/8/layout/vList6"/>
    <dgm:cxn modelId="{3A1AD4C3-8B83-4BD7-BC05-5BB0FB1DE3E0}" type="presParOf" srcId="{ED87DAF8-C70C-4285-953A-E3A8CE8FE6F1}" destId="{21F9F3A3-F2F9-433F-9071-4CCDE7E257AE}" srcOrd="5" destOrd="0" presId="urn:microsoft.com/office/officeart/2005/8/layout/vList6"/>
    <dgm:cxn modelId="{16B85F3C-B897-4405-BCDB-B0EB4366107D}" type="presParOf" srcId="{ED87DAF8-C70C-4285-953A-E3A8CE8FE6F1}" destId="{E58B6D3E-7804-4F73-A72C-559D4738BC50}" srcOrd="6" destOrd="0" presId="urn:microsoft.com/office/officeart/2005/8/layout/vList6"/>
    <dgm:cxn modelId="{425732B4-03CA-4A47-BD10-65B57E0CF3A1}" type="presParOf" srcId="{E58B6D3E-7804-4F73-A72C-559D4738BC50}" destId="{48A08810-B2F8-4ADD-ADF5-6351C72B8B19}" srcOrd="0" destOrd="0" presId="urn:microsoft.com/office/officeart/2005/8/layout/vList6"/>
    <dgm:cxn modelId="{DC5A60BD-0DEA-48D1-91B4-FBBFE2948226}" type="presParOf" srcId="{E58B6D3E-7804-4F73-A72C-559D4738BC50}" destId="{203E4235-2043-4240-8D84-C2E282D3C1DD}" srcOrd="1" destOrd="0" presId="urn:microsoft.com/office/officeart/2005/8/layout/vList6"/>
    <dgm:cxn modelId="{3CD59E43-07C0-4E86-9DB3-FADE712CAC40}" type="presParOf" srcId="{ED87DAF8-C70C-4285-953A-E3A8CE8FE6F1}" destId="{9B02B946-E17A-44B9-A8CD-70F992BD0B81}" srcOrd="7" destOrd="0" presId="urn:microsoft.com/office/officeart/2005/8/layout/vList6"/>
    <dgm:cxn modelId="{051E8A69-3F18-4119-9118-B59087C9EE70}" type="presParOf" srcId="{ED87DAF8-C70C-4285-953A-E3A8CE8FE6F1}" destId="{ABB6DE36-BEAA-4C29-A292-1BE12628F9D6}" srcOrd="8" destOrd="0" presId="urn:microsoft.com/office/officeart/2005/8/layout/vList6"/>
    <dgm:cxn modelId="{45F5F53B-D691-496B-9E21-0E9A21247AA9}" type="presParOf" srcId="{ABB6DE36-BEAA-4C29-A292-1BE12628F9D6}" destId="{EE182041-7B45-4BB3-B399-D1818DE38514}" srcOrd="0" destOrd="0" presId="urn:microsoft.com/office/officeart/2005/8/layout/vList6"/>
    <dgm:cxn modelId="{7DD958D4-FDCB-4A7C-B056-23380C2E9B24}" type="presParOf" srcId="{ABB6DE36-BEAA-4C29-A292-1BE12628F9D6}" destId="{9256E056-5D57-40A5-A03B-C3179ECEECC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8FDE414-FFB8-4C0F-A4BC-FC393FE1B7D4}" type="doc">
      <dgm:prSet loTypeId="urn:microsoft.com/office/officeart/2005/8/layout/vList6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MY"/>
        </a:p>
      </dgm:t>
    </dgm:pt>
    <dgm:pt modelId="{B89C3693-BF77-46AB-BF71-9F484269A4F5}">
      <dgm:prSet phldrT="[Text]"/>
      <dgm:spPr/>
      <dgm:t>
        <a:bodyPr/>
        <a:lstStyle/>
        <a:p>
          <a:r>
            <a:rPr lang="en-MY" dirty="0" smtClean="0">
              <a:solidFill>
                <a:schemeClr val="tx1"/>
              </a:solidFill>
            </a:rPr>
            <a:t>1. Student Assessment</a:t>
          </a:r>
          <a:endParaRPr lang="en-MY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59B7201-6636-4F8F-9A8D-A895F8C41AAD}" type="parTrans" cxnId="{0C5752E6-CD9C-4F7D-9AD6-290CE44B8A3A}">
      <dgm:prSet/>
      <dgm:spPr/>
      <dgm:t>
        <a:bodyPr/>
        <a:lstStyle/>
        <a:p>
          <a:endParaRPr lang="en-MY"/>
        </a:p>
      </dgm:t>
    </dgm:pt>
    <dgm:pt modelId="{21CB5C10-B2F4-4C81-8FF3-7D670BA14C56}" type="sibTrans" cxnId="{0C5752E6-CD9C-4F7D-9AD6-290CE44B8A3A}">
      <dgm:prSet/>
      <dgm:spPr/>
      <dgm:t>
        <a:bodyPr/>
        <a:lstStyle/>
        <a:p>
          <a:endParaRPr lang="en-MY"/>
        </a:p>
      </dgm:t>
    </dgm:pt>
    <dgm:pt modelId="{1DB162D1-1982-44FA-99DC-BEFB18021B68}">
      <dgm:prSet phldrT="[Text]"/>
      <dgm:spPr/>
      <dgm:t>
        <a:bodyPr/>
        <a:lstStyle/>
        <a:p>
          <a:r>
            <a:rPr lang="en-MY" dirty="0" smtClean="0">
              <a:solidFill>
                <a:schemeClr val="tx1">
                  <a:lumMod val="95000"/>
                  <a:lumOff val="5000"/>
                </a:schemeClr>
              </a:solidFill>
            </a:rPr>
            <a:t>3. Criteria Cut-off Date Setup/Criteria Cut-off Date for Primary</a:t>
          </a:r>
          <a:endParaRPr lang="en-MY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294375B-429E-4C05-9743-592076BA21EE}" type="parTrans" cxnId="{6C9D024A-CEBE-4807-B896-67B4352C9172}">
      <dgm:prSet/>
      <dgm:spPr/>
      <dgm:t>
        <a:bodyPr/>
        <a:lstStyle/>
        <a:p>
          <a:endParaRPr lang="en-MY"/>
        </a:p>
      </dgm:t>
    </dgm:pt>
    <dgm:pt modelId="{54D49A47-851F-4D6F-A40D-9D406EA993AA}" type="sibTrans" cxnId="{6C9D024A-CEBE-4807-B896-67B4352C9172}">
      <dgm:prSet/>
      <dgm:spPr/>
      <dgm:t>
        <a:bodyPr/>
        <a:lstStyle/>
        <a:p>
          <a:endParaRPr lang="en-MY"/>
        </a:p>
      </dgm:t>
    </dgm:pt>
    <dgm:pt modelId="{89BCD86D-AFD4-4AF7-8336-5A21D699EFFD}">
      <dgm:prSet phldrT="[Text]"/>
      <dgm:spPr/>
      <dgm:t>
        <a:bodyPr/>
        <a:lstStyle/>
        <a:p>
          <a:r>
            <a:rPr lang="en-MY" dirty="0" smtClean="0">
              <a:solidFill>
                <a:schemeClr val="tx1">
                  <a:lumMod val="95000"/>
                  <a:lumOff val="5000"/>
                </a:schemeClr>
              </a:solidFill>
            </a:rPr>
            <a:t>4. Define Component Criteria</a:t>
          </a:r>
          <a:endParaRPr lang="en-MY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A98BBE2-45C3-47FC-9907-8234EAC7CCA4}" type="parTrans" cxnId="{9C4750CE-4D27-4C37-BD63-6EC108B30CD3}">
      <dgm:prSet/>
      <dgm:spPr/>
      <dgm:t>
        <a:bodyPr/>
        <a:lstStyle/>
        <a:p>
          <a:endParaRPr lang="en-MY"/>
        </a:p>
      </dgm:t>
    </dgm:pt>
    <dgm:pt modelId="{EE08F6F5-3A3E-43C7-A65D-BD32B2393108}" type="sibTrans" cxnId="{9C4750CE-4D27-4C37-BD63-6EC108B30CD3}">
      <dgm:prSet/>
      <dgm:spPr/>
      <dgm:t>
        <a:bodyPr/>
        <a:lstStyle/>
        <a:p>
          <a:endParaRPr lang="en-MY"/>
        </a:p>
      </dgm:t>
    </dgm:pt>
    <dgm:pt modelId="{95AB50FE-6B63-4C50-8E79-01A3DED768DD}">
      <dgm:prSet phldrT="[Text]"/>
      <dgm:spPr/>
      <dgm:t>
        <a:bodyPr/>
        <a:lstStyle/>
        <a:p>
          <a:r>
            <a:rPr lang="en-MY" dirty="0" smtClean="0">
              <a:solidFill>
                <a:schemeClr val="tx1">
                  <a:lumMod val="95000"/>
                  <a:lumOff val="5000"/>
                </a:schemeClr>
              </a:solidFill>
            </a:rPr>
            <a:t>5. Define Sub Component Criteria</a:t>
          </a:r>
          <a:endParaRPr lang="en-MY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1075C84-C705-45EB-8FE8-2E385BD2810A}" type="parTrans" cxnId="{E1D13EC1-908D-4ACC-8945-96DDAC187218}">
      <dgm:prSet/>
      <dgm:spPr/>
      <dgm:t>
        <a:bodyPr/>
        <a:lstStyle/>
        <a:p>
          <a:endParaRPr lang="en-MY"/>
        </a:p>
      </dgm:t>
    </dgm:pt>
    <dgm:pt modelId="{01E8B013-B4C5-4930-802B-A54DB6505868}" type="sibTrans" cxnId="{E1D13EC1-908D-4ACC-8945-96DDAC187218}">
      <dgm:prSet/>
      <dgm:spPr/>
      <dgm:t>
        <a:bodyPr/>
        <a:lstStyle/>
        <a:p>
          <a:endParaRPr lang="en-MY"/>
        </a:p>
      </dgm:t>
    </dgm:pt>
    <dgm:pt modelId="{1697696A-1655-41C2-8424-FBE7DA637A3B}">
      <dgm:prSet custT="1"/>
      <dgm:spPr/>
      <dgm:t>
        <a:bodyPr/>
        <a:lstStyle/>
        <a:p>
          <a:r>
            <a:rPr lang="en-MY" sz="2000" dirty="0" smtClean="0"/>
            <a:t>Setup the assessment types and sub component, e.g. SBA - classwork, homework, project, practical, etc.</a:t>
          </a:r>
          <a:endParaRPr lang="en-MY" sz="2000" dirty="0"/>
        </a:p>
      </dgm:t>
    </dgm:pt>
    <dgm:pt modelId="{211DF771-AF83-4C01-AF30-1D34CB9B5394}" type="parTrans" cxnId="{528A4DA1-BD89-487D-86E0-29D60E358F7F}">
      <dgm:prSet/>
      <dgm:spPr/>
      <dgm:t>
        <a:bodyPr/>
        <a:lstStyle/>
        <a:p>
          <a:endParaRPr lang="en-MY"/>
        </a:p>
      </dgm:t>
    </dgm:pt>
    <dgm:pt modelId="{84446109-CDED-42E4-AAD3-28BF0F6CD3F8}" type="sibTrans" cxnId="{528A4DA1-BD89-487D-86E0-29D60E358F7F}">
      <dgm:prSet/>
      <dgm:spPr/>
      <dgm:t>
        <a:bodyPr/>
        <a:lstStyle/>
        <a:p>
          <a:endParaRPr lang="en-MY"/>
        </a:p>
      </dgm:t>
    </dgm:pt>
    <dgm:pt modelId="{041D9C1F-C0FD-49CB-81A6-DB7CA20EE9ED}">
      <dgm:prSet custT="1"/>
      <dgm:spPr/>
      <dgm:t>
        <a:bodyPr/>
        <a:lstStyle/>
        <a:p>
          <a:r>
            <a:rPr lang="en-MY" sz="2000" dirty="0" smtClean="0"/>
            <a:t>Setup deadline for the assessment to be defined</a:t>
          </a:r>
          <a:endParaRPr lang="en-MY" sz="2000" dirty="0"/>
        </a:p>
      </dgm:t>
    </dgm:pt>
    <dgm:pt modelId="{2E844D33-45C2-47F5-822A-BAE27A02B71C}" type="parTrans" cxnId="{CE895E2B-681F-4068-A1AB-DFB90AB5C772}">
      <dgm:prSet/>
      <dgm:spPr/>
      <dgm:t>
        <a:bodyPr/>
        <a:lstStyle/>
        <a:p>
          <a:endParaRPr lang="en-MY"/>
        </a:p>
      </dgm:t>
    </dgm:pt>
    <dgm:pt modelId="{E52B08A3-CD33-4730-84F7-DAB67FB305B8}" type="sibTrans" cxnId="{CE895E2B-681F-4068-A1AB-DFB90AB5C772}">
      <dgm:prSet/>
      <dgm:spPr/>
      <dgm:t>
        <a:bodyPr/>
        <a:lstStyle/>
        <a:p>
          <a:endParaRPr lang="en-MY"/>
        </a:p>
      </dgm:t>
    </dgm:pt>
    <dgm:pt modelId="{C10E96F0-7927-427D-8B56-39A696C6009B}">
      <dgm:prSet custT="1"/>
      <dgm:spPr/>
      <dgm:t>
        <a:bodyPr/>
        <a:lstStyle/>
        <a:p>
          <a:r>
            <a:rPr lang="en-MY" sz="2000" dirty="0" smtClean="0"/>
            <a:t>Setup the marks and weightage of the assessment for each subject</a:t>
          </a:r>
          <a:endParaRPr lang="en-MY" sz="2000" dirty="0"/>
        </a:p>
      </dgm:t>
    </dgm:pt>
    <dgm:pt modelId="{BD270BC1-1FCA-47F4-A034-1279203AFFA6}" type="parTrans" cxnId="{EAD2589B-2A35-4EDF-841A-3ABF742C93E9}">
      <dgm:prSet/>
      <dgm:spPr/>
      <dgm:t>
        <a:bodyPr/>
        <a:lstStyle/>
        <a:p>
          <a:endParaRPr lang="en-MY"/>
        </a:p>
      </dgm:t>
    </dgm:pt>
    <dgm:pt modelId="{5B23FC14-1A03-4494-849B-E29523ED7DF6}" type="sibTrans" cxnId="{EAD2589B-2A35-4EDF-841A-3ABF742C93E9}">
      <dgm:prSet/>
      <dgm:spPr/>
      <dgm:t>
        <a:bodyPr/>
        <a:lstStyle/>
        <a:p>
          <a:endParaRPr lang="en-MY"/>
        </a:p>
      </dgm:t>
    </dgm:pt>
    <dgm:pt modelId="{17C58F17-6E48-42E7-A75B-C71A76C3C3A2}">
      <dgm:prSet custT="1"/>
      <dgm:spPr/>
      <dgm:t>
        <a:bodyPr/>
        <a:lstStyle/>
        <a:p>
          <a:r>
            <a:rPr lang="en-MY" sz="2000" dirty="0" smtClean="0"/>
            <a:t>E.g. BCAT, Monthly Test</a:t>
          </a:r>
          <a:endParaRPr lang="en-MY" sz="2000" dirty="0"/>
        </a:p>
      </dgm:t>
    </dgm:pt>
    <dgm:pt modelId="{CF52B95F-D31C-4BE9-9A67-507454B2C7B0}" type="parTrans" cxnId="{5B2FF5B5-CE4A-4B05-8A31-82EA87186FD4}">
      <dgm:prSet/>
      <dgm:spPr/>
      <dgm:t>
        <a:bodyPr/>
        <a:lstStyle/>
        <a:p>
          <a:endParaRPr lang="en-MY"/>
        </a:p>
      </dgm:t>
    </dgm:pt>
    <dgm:pt modelId="{D0C599E1-4416-4510-9BD1-0279E16BB36F}" type="sibTrans" cxnId="{5B2FF5B5-CE4A-4B05-8A31-82EA87186FD4}">
      <dgm:prSet/>
      <dgm:spPr/>
      <dgm:t>
        <a:bodyPr/>
        <a:lstStyle/>
        <a:p>
          <a:endParaRPr lang="en-MY"/>
        </a:p>
      </dgm:t>
    </dgm:pt>
    <dgm:pt modelId="{CB3D13B9-9F19-497D-848B-2F3E6E93EC92}">
      <dgm:prSet custT="1"/>
      <dgm:spPr/>
      <dgm:t>
        <a:bodyPr/>
        <a:lstStyle/>
        <a:p>
          <a:r>
            <a:rPr lang="en-MY" sz="2000" dirty="0" smtClean="0"/>
            <a:t>Setup the marks and weightage for the sub component, e.g. Classwork, Homework, Project, Paper 1, Paper 2</a:t>
          </a:r>
          <a:endParaRPr lang="en-MY" sz="2000" dirty="0"/>
        </a:p>
      </dgm:t>
    </dgm:pt>
    <dgm:pt modelId="{46FA9A46-4190-4EF2-BAE1-29DDE158096A}" type="parTrans" cxnId="{ACF4D6F4-481B-4884-933D-7F4D428B7B2F}">
      <dgm:prSet/>
      <dgm:spPr/>
      <dgm:t>
        <a:bodyPr/>
        <a:lstStyle/>
        <a:p>
          <a:endParaRPr lang="en-MY"/>
        </a:p>
      </dgm:t>
    </dgm:pt>
    <dgm:pt modelId="{332CC7DA-11C4-4413-81A6-A0909ECC5E0B}" type="sibTrans" cxnId="{ACF4D6F4-481B-4884-933D-7F4D428B7B2F}">
      <dgm:prSet/>
      <dgm:spPr/>
      <dgm:t>
        <a:bodyPr/>
        <a:lstStyle/>
        <a:p>
          <a:endParaRPr lang="en-MY"/>
        </a:p>
      </dgm:t>
    </dgm:pt>
    <dgm:pt modelId="{FD56FA00-50E1-4D3A-96AD-0B10CA3C5E1B}">
      <dgm:prSet phldrT="[Text]" custT="1"/>
      <dgm:spPr/>
      <dgm:t>
        <a:bodyPr/>
        <a:lstStyle/>
        <a:p>
          <a:r>
            <a:rPr lang="en-MY" sz="2000" dirty="0" smtClean="0"/>
            <a:t>Head of Department(HOD) to setup weightages</a:t>
          </a:r>
          <a:endParaRPr lang="en-MY" sz="2000" dirty="0"/>
        </a:p>
      </dgm:t>
    </dgm:pt>
    <dgm:pt modelId="{B9E8CF63-FD22-42A7-9C32-58E42F421E92}" type="parTrans" cxnId="{E274F378-7EAF-40F7-9753-10FEA85FF30C}">
      <dgm:prSet/>
      <dgm:spPr/>
      <dgm:t>
        <a:bodyPr/>
        <a:lstStyle/>
        <a:p>
          <a:endParaRPr lang="en-MY"/>
        </a:p>
      </dgm:t>
    </dgm:pt>
    <dgm:pt modelId="{ACBE9301-3B4B-4397-9A11-CC43B2C76B27}" type="sibTrans" cxnId="{E274F378-7EAF-40F7-9753-10FEA85FF30C}">
      <dgm:prSet/>
      <dgm:spPr/>
      <dgm:t>
        <a:bodyPr/>
        <a:lstStyle/>
        <a:p>
          <a:endParaRPr lang="en-MY"/>
        </a:p>
      </dgm:t>
    </dgm:pt>
    <dgm:pt modelId="{EE477A4C-2F50-46CB-BE0F-F53700FB931D}">
      <dgm:prSet phldrT="[Text]"/>
      <dgm:spPr/>
      <dgm:t>
        <a:bodyPr/>
        <a:lstStyle/>
        <a:p>
          <a:r>
            <a:rPr lang="en-MY" dirty="0" smtClean="0">
              <a:solidFill>
                <a:schemeClr val="tx1">
                  <a:lumMod val="95000"/>
                  <a:lumOff val="5000"/>
                </a:schemeClr>
              </a:solidFill>
            </a:rPr>
            <a:t>2. Define Component and Sub Component</a:t>
          </a:r>
          <a:endParaRPr lang="en-MY" dirty="0"/>
        </a:p>
      </dgm:t>
    </dgm:pt>
    <dgm:pt modelId="{6DBB499B-09F0-4F5D-A9CE-3FC572211B1A}" type="parTrans" cxnId="{A82C1B2B-ECEA-4C5D-B2A3-391489062247}">
      <dgm:prSet/>
      <dgm:spPr/>
      <dgm:t>
        <a:bodyPr/>
        <a:lstStyle/>
        <a:p>
          <a:endParaRPr lang="en-MY"/>
        </a:p>
      </dgm:t>
    </dgm:pt>
    <dgm:pt modelId="{F690612B-9528-4EC2-ABDC-DE2AA09C6EF2}" type="sibTrans" cxnId="{A82C1B2B-ECEA-4C5D-B2A3-391489062247}">
      <dgm:prSet/>
      <dgm:spPr/>
      <dgm:t>
        <a:bodyPr/>
        <a:lstStyle/>
        <a:p>
          <a:endParaRPr lang="en-MY"/>
        </a:p>
      </dgm:t>
    </dgm:pt>
    <dgm:pt modelId="{ED87DAF8-C70C-4285-953A-E3A8CE8FE6F1}" type="pres">
      <dgm:prSet presAssocID="{D8FDE414-FFB8-4C0F-A4BC-FC393FE1B7D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MY"/>
        </a:p>
      </dgm:t>
    </dgm:pt>
    <dgm:pt modelId="{8949A9B8-B72E-4799-936E-9F24A3B0760A}" type="pres">
      <dgm:prSet presAssocID="{B89C3693-BF77-46AB-BF71-9F484269A4F5}" presName="linNode" presStyleCnt="0"/>
      <dgm:spPr/>
      <dgm:t>
        <a:bodyPr/>
        <a:lstStyle/>
        <a:p>
          <a:endParaRPr lang="en-MY"/>
        </a:p>
      </dgm:t>
    </dgm:pt>
    <dgm:pt modelId="{975B73B1-E629-4BCB-8A06-83EC1E462721}" type="pres">
      <dgm:prSet presAssocID="{B89C3693-BF77-46AB-BF71-9F484269A4F5}" presName="parentShp" presStyleLbl="node1" presStyleIdx="0" presStyleCnt="5" custScaleX="98052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EE79108B-71A0-4148-8173-AB26FD69AB23}" type="pres">
      <dgm:prSet presAssocID="{B89C3693-BF77-46AB-BF71-9F484269A4F5}" presName="childShp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9E839123-BD48-4877-8C63-E58392B40523}" type="pres">
      <dgm:prSet presAssocID="{21CB5C10-B2F4-4C81-8FF3-7D670BA14C56}" presName="spacing" presStyleCnt="0"/>
      <dgm:spPr/>
      <dgm:t>
        <a:bodyPr/>
        <a:lstStyle/>
        <a:p>
          <a:endParaRPr lang="en-MY"/>
        </a:p>
      </dgm:t>
    </dgm:pt>
    <dgm:pt modelId="{75CB465B-F20E-45F7-88C2-F77FCBD784DD}" type="pres">
      <dgm:prSet presAssocID="{EE477A4C-2F50-46CB-BE0F-F53700FB931D}" presName="linNode" presStyleCnt="0"/>
      <dgm:spPr/>
    </dgm:pt>
    <dgm:pt modelId="{3C906C8F-5184-4265-96F6-41BE6B30C98F}" type="pres">
      <dgm:prSet presAssocID="{EE477A4C-2F50-46CB-BE0F-F53700FB931D}" presName="parent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C416FE02-017D-486B-B1A7-97E3AF271D11}" type="pres">
      <dgm:prSet presAssocID="{EE477A4C-2F50-46CB-BE0F-F53700FB931D}" presName="childShp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95477D69-709A-4348-B04F-648B61ECFED0}" type="pres">
      <dgm:prSet presAssocID="{F690612B-9528-4EC2-ABDC-DE2AA09C6EF2}" presName="spacing" presStyleCnt="0"/>
      <dgm:spPr/>
    </dgm:pt>
    <dgm:pt modelId="{B2396182-8E8D-4D45-BFDB-7339ED08FFDB}" type="pres">
      <dgm:prSet presAssocID="{1DB162D1-1982-44FA-99DC-BEFB18021B68}" presName="linNode" presStyleCnt="0"/>
      <dgm:spPr/>
      <dgm:t>
        <a:bodyPr/>
        <a:lstStyle/>
        <a:p>
          <a:endParaRPr lang="en-MY"/>
        </a:p>
      </dgm:t>
    </dgm:pt>
    <dgm:pt modelId="{AFAF89B3-0661-41D3-B6F0-ABF937118BB5}" type="pres">
      <dgm:prSet presAssocID="{1DB162D1-1982-44FA-99DC-BEFB18021B68}" presName="parent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F9DC9C11-CF0B-4DC7-A58A-FF472AA5F3ED}" type="pres">
      <dgm:prSet presAssocID="{1DB162D1-1982-44FA-99DC-BEFB18021B68}" presName="childShp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21F9F3A3-F2F9-433F-9071-4CCDE7E257AE}" type="pres">
      <dgm:prSet presAssocID="{54D49A47-851F-4D6F-A40D-9D406EA993AA}" presName="spacing" presStyleCnt="0"/>
      <dgm:spPr/>
      <dgm:t>
        <a:bodyPr/>
        <a:lstStyle/>
        <a:p>
          <a:endParaRPr lang="en-MY"/>
        </a:p>
      </dgm:t>
    </dgm:pt>
    <dgm:pt modelId="{E58B6D3E-7804-4F73-A72C-559D4738BC50}" type="pres">
      <dgm:prSet presAssocID="{89BCD86D-AFD4-4AF7-8336-5A21D699EFFD}" presName="linNode" presStyleCnt="0"/>
      <dgm:spPr/>
      <dgm:t>
        <a:bodyPr/>
        <a:lstStyle/>
        <a:p>
          <a:endParaRPr lang="en-MY"/>
        </a:p>
      </dgm:t>
    </dgm:pt>
    <dgm:pt modelId="{48A08810-B2F8-4ADD-ADF5-6351C72B8B19}" type="pres">
      <dgm:prSet presAssocID="{89BCD86D-AFD4-4AF7-8336-5A21D699EFFD}" presName="parent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203E4235-2043-4240-8D84-C2E282D3C1DD}" type="pres">
      <dgm:prSet presAssocID="{89BCD86D-AFD4-4AF7-8336-5A21D699EFFD}" presName="childShp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9B02B946-E17A-44B9-A8CD-70F992BD0B81}" type="pres">
      <dgm:prSet presAssocID="{EE08F6F5-3A3E-43C7-A65D-BD32B2393108}" presName="spacing" presStyleCnt="0"/>
      <dgm:spPr/>
      <dgm:t>
        <a:bodyPr/>
        <a:lstStyle/>
        <a:p>
          <a:endParaRPr lang="en-MY"/>
        </a:p>
      </dgm:t>
    </dgm:pt>
    <dgm:pt modelId="{ABB6DE36-BEAA-4C29-A292-1BE12628F9D6}" type="pres">
      <dgm:prSet presAssocID="{95AB50FE-6B63-4C50-8E79-01A3DED768DD}" presName="linNode" presStyleCnt="0"/>
      <dgm:spPr/>
      <dgm:t>
        <a:bodyPr/>
        <a:lstStyle/>
        <a:p>
          <a:endParaRPr lang="en-MY"/>
        </a:p>
      </dgm:t>
    </dgm:pt>
    <dgm:pt modelId="{EE182041-7B45-4BB3-B399-D1818DE38514}" type="pres">
      <dgm:prSet presAssocID="{95AB50FE-6B63-4C50-8E79-01A3DED768DD}" presName="parent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9256E056-5D57-40A5-A03B-C3179ECEECC2}" type="pres">
      <dgm:prSet presAssocID="{95AB50FE-6B63-4C50-8E79-01A3DED768DD}" presName="childShp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9E872657-593F-45B2-AAAB-BD9D60CB7798}" type="presOf" srcId="{FD56FA00-50E1-4D3A-96AD-0B10CA3C5E1B}" destId="{EE79108B-71A0-4148-8173-AB26FD69AB23}" srcOrd="0" destOrd="0" presId="urn:microsoft.com/office/officeart/2005/8/layout/vList6"/>
    <dgm:cxn modelId="{A82C1B2B-ECEA-4C5D-B2A3-391489062247}" srcId="{D8FDE414-FFB8-4C0F-A4BC-FC393FE1B7D4}" destId="{EE477A4C-2F50-46CB-BE0F-F53700FB931D}" srcOrd="1" destOrd="0" parTransId="{6DBB499B-09F0-4F5D-A9CE-3FC572211B1A}" sibTransId="{F690612B-9528-4EC2-ABDC-DE2AA09C6EF2}"/>
    <dgm:cxn modelId="{F342EAD9-DC9C-4520-B915-D4541CD177E9}" type="presOf" srcId="{1DB162D1-1982-44FA-99DC-BEFB18021B68}" destId="{AFAF89B3-0661-41D3-B6F0-ABF937118BB5}" srcOrd="0" destOrd="0" presId="urn:microsoft.com/office/officeart/2005/8/layout/vList6"/>
    <dgm:cxn modelId="{6C9D024A-CEBE-4807-B896-67B4352C9172}" srcId="{D8FDE414-FFB8-4C0F-A4BC-FC393FE1B7D4}" destId="{1DB162D1-1982-44FA-99DC-BEFB18021B68}" srcOrd="2" destOrd="0" parTransId="{B294375B-429E-4C05-9743-592076BA21EE}" sibTransId="{54D49A47-851F-4D6F-A40D-9D406EA993AA}"/>
    <dgm:cxn modelId="{E5C2DA86-CB83-43CA-B867-1D73278E4E56}" type="presOf" srcId="{1697696A-1655-41C2-8424-FBE7DA637A3B}" destId="{C416FE02-017D-486B-B1A7-97E3AF271D11}" srcOrd="0" destOrd="0" presId="urn:microsoft.com/office/officeart/2005/8/layout/vList6"/>
    <dgm:cxn modelId="{91E42ABF-7CD7-455D-9A2A-F38AEC3B77CE}" type="presOf" srcId="{95AB50FE-6B63-4C50-8E79-01A3DED768DD}" destId="{EE182041-7B45-4BB3-B399-D1818DE38514}" srcOrd="0" destOrd="0" presId="urn:microsoft.com/office/officeart/2005/8/layout/vList6"/>
    <dgm:cxn modelId="{5B2FF5B5-CE4A-4B05-8A31-82EA87186FD4}" srcId="{89BCD86D-AFD4-4AF7-8336-5A21D699EFFD}" destId="{17C58F17-6E48-42E7-A75B-C71A76C3C3A2}" srcOrd="1" destOrd="0" parTransId="{CF52B95F-D31C-4BE9-9A67-507454B2C7B0}" sibTransId="{D0C599E1-4416-4510-9BD1-0279E16BB36F}"/>
    <dgm:cxn modelId="{F9D9D609-B01E-4C65-B6E1-3CA90E569896}" type="presOf" srcId="{CB3D13B9-9F19-497D-848B-2F3E6E93EC92}" destId="{9256E056-5D57-40A5-A03B-C3179ECEECC2}" srcOrd="0" destOrd="0" presId="urn:microsoft.com/office/officeart/2005/8/layout/vList6"/>
    <dgm:cxn modelId="{83EB54F9-4148-4533-8B53-2DC8558616E7}" type="presOf" srcId="{C10E96F0-7927-427D-8B56-39A696C6009B}" destId="{203E4235-2043-4240-8D84-C2E282D3C1DD}" srcOrd="0" destOrd="0" presId="urn:microsoft.com/office/officeart/2005/8/layout/vList6"/>
    <dgm:cxn modelId="{E274F378-7EAF-40F7-9753-10FEA85FF30C}" srcId="{B89C3693-BF77-46AB-BF71-9F484269A4F5}" destId="{FD56FA00-50E1-4D3A-96AD-0B10CA3C5E1B}" srcOrd="0" destOrd="0" parTransId="{B9E8CF63-FD22-42A7-9C32-58E42F421E92}" sibTransId="{ACBE9301-3B4B-4397-9A11-CC43B2C76B27}"/>
    <dgm:cxn modelId="{0C5752E6-CD9C-4F7D-9AD6-290CE44B8A3A}" srcId="{D8FDE414-FFB8-4C0F-A4BC-FC393FE1B7D4}" destId="{B89C3693-BF77-46AB-BF71-9F484269A4F5}" srcOrd="0" destOrd="0" parTransId="{259B7201-6636-4F8F-9A8D-A895F8C41AAD}" sibTransId="{21CB5C10-B2F4-4C81-8FF3-7D670BA14C56}"/>
    <dgm:cxn modelId="{E74FF58E-06C5-4A57-B4BB-13D3F3616AA0}" type="presOf" srcId="{89BCD86D-AFD4-4AF7-8336-5A21D699EFFD}" destId="{48A08810-B2F8-4ADD-ADF5-6351C72B8B19}" srcOrd="0" destOrd="0" presId="urn:microsoft.com/office/officeart/2005/8/layout/vList6"/>
    <dgm:cxn modelId="{50F618E2-2369-4039-B308-FE1039863103}" type="presOf" srcId="{041D9C1F-C0FD-49CB-81A6-DB7CA20EE9ED}" destId="{F9DC9C11-CF0B-4DC7-A58A-FF472AA5F3ED}" srcOrd="0" destOrd="0" presId="urn:microsoft.com/office/officeart/2005/8/layout/vList6"/>
    <dgm:cxn modelId="{EAD2589B-2A35-4EDF-841A-3ABF742C93E9}" srcId="{89BCD86D-AFD4-4AF7-8336-5A21D699EFFD}" destId="{C10E96F0-7927-427D-8B56-39A696C6009B}" srcOrd="0" destOrd="0" parTransId="{BD270BC1-1FCA-47F4-A034-1279203AFFA6}" sibTransId="{5B23FC14-1A03-4494-849B-E29523ED7DF6}"/>
    <dgm:cxn modelId="{0DE447A1-EE4A-4C13-A704-1A916ECBEBE9}" type="presOf" srcId="{EE477A4C-2F50-46CB-BE0F-F53700FB931D}" destId="{3C906C8F-5184-4265-96F6-41BE6B30C98F}" srcOrd="0" destOrd="0" presId="urn:microsoft.com/office/officeart/2005/8/layout/vList6"/>
    <dgm:cxn modelId="{CE895E2B-681F-4068-A1AB-DFB90AB5C772}" srcId="{1DB162D1-1982-44FA-99DC-BEFB18021B68}" destId="{041D9C1F-C0FD-49CB-81A6-DB7CA20EE9ED}" srcOrd="0" destOrd="0" parTransId="{2E844D33-45C2-47F5-822A-BAE27A02B71C}" sibTransId="{E52B08A3-CD33-4730-84F7-DAB67FB305B8}"/>
    <dgm:cxn modelId="{05E784CE-7FCB-47A7-A51B-4483EBD026B5}" type="presOf" srcId="{B89C3693-BF77-46AB-BF71-9F484269A4F5}" destId="{975B73B1-E629-4BCB-8A06-83EC1E462721}" srcOrd="0" destOrd="0" presId="urn:microsoft.com/office/officeart/2005/8/layout/vList6"/>
    <dgm:cxn modelId="{528A4DA1-BD89-487D-86E0-29D60E358F7F}" srcId="{EE477A4C-2F50-46CB-BE0F-F53700FB931D}" destId="{1697696A-1655-41C2-8424-FBE7DA637A3B}" srcOrd="0" destOrd="0" parTransId="{211DF771-AF83-4C01-AF30-1D34CB9B5394}" sibTransId="{84446109-CDED-42E4-AAD3-28BF0F6CD3F8}"/>
    <dgm:cxn modelId="{169F8CA1-6EFA-45FB-905E-FA095A05FF03}" type="presOf" srcId="{17C58F17-6E48-42E7-A75B-C71A76C3C3A2}" destId="{203E4235-2043-4240-8D84-C2E282D3C1DD}" srcOrd="0" destOrd="1" presId="urn:microsoft.com/office/officeart/2005/8/layout/vList6"/>
    <dgm:cxn modelId="{ED652CE6-42AC-4021-A4AD-F2DF2F1B466E}" type="presOf" srcId="{D8FDE414-FFB8-4C0F-A4BC-FC393FE1B7D4}" destId="{ED87DAF8-C70C-4285-953A-E3A8CE8FE6F1}" srcOrd="0" destOrd="0" presId="urn:microsoft.com/office/officeart/2005/8/layout/vList6"/>
    <dgm:cxn modelId="{9C4750CE-4D27-4C37-BD63-6EC108B30CD3}" srcId="{D8FDE414-FFB8-4C0F-A4BC-FC393FE1B7D4}" destId="{89BCD86D-AFD4-4AF7-8336-5A21D699EFFD}" srcOrd="3" destOrd="0" parTransId="{CA98BBE2-45C3-47FC-9907-8234EAC7CCA4}" sibTransId="{EE08F6F5-3A3E-43C7-A65D-BD32B2393108}"/>
    <dgm:cxn modelId="{ACF4D6F4-481B-4884-933D-7F4D428B7B2F}" srcId="{95AB50FE-6B63-4C50-8E79-01A3DED768DD}" destId="{CB3D13B9-9F19-497D-848B-2F3E6E93EC92}" srcOrd="0" destOrd="0" parTransId="{46FA9A46-4190-4EF2-BAE1-29DDE158096A}" sibTransId="{332CC7DA-11C4-4413-81A6-A0909ECC5E0B}"/>
    <dgm:cxn modelId="{E1D13EC1-908D-4ACC-8945-96DDAC187218}" srcId="{D8FDE414-FFB8-4C0F-A4BC-FC393FE1B7D4}" destId="{95AB50FE-6B63-4C50-8E79-01A3DED768DD}" srcOrd="4" destOrd="0" parTransId="{01075C84-C705-45EB-8FE8-2E385BD2810A}" sibTransId="{01E8B013-B4C5-4930-802B-A54DB6505868}"/>
    <dgm:cxn modelId="{C48DD1A3-86EF-4E1C-AD8F-C1BD65C3E594}" type="presParOf" srcId="{ED87DAF8-C70C-4285-953A-E3A8CE8FE6F1}" destId="{8949A9B8-B72E-4799-936E-9F24A3B0760A}" srcOrd="0" destOrd="0" presId="urn:microsoft.com/office/officeart/2005/8/layout/vList6"/>
    <dgm:cxn modelId="{C565E203-BE58-49DC-BCAA-4892293DA384}" type="presParOf" srcId="{8949A9B8-B72E-4799-936E-9F24A3B0760A}" destId="{975B73B1-E629-4BCB-8A06-83EC1E462721}" srcOrd="0" destOrd="0" presId="urn:microsoft.com/office/officeart/2005/8/layout/vList6"/>
    <dgm:cxn modelId="{4B379446-7891-4D5F-A3A2-788DBA8FBFAB}" type="presParOf" srcId="{8949A9B8-B72E-4799-936E-9F24A3B0760A}" destId="{EE79108B-71A0-4148-8173-AB26FD69AB23}" srcOrd="1" destOrd="0" presId="urn:microsoft.com/office/officeart/2005/8/layout/vList6"/>
    <dgm:cxn modelId="{9AAD082D-12A0-4973-B2A7-287920B73991}" type="presParOf" srcId="{ED87DAF8-C70C-4285-953A-E3A8CE8FE6F1}" destId="{9E839123-BD48-4877-8C63-E58392B40523}" srcOrd="1" destOrd="0" presId="urn:microsoft.com/office/officeart/2005/8/layout/vList6"/>
    <dgm:cxn modelId="{05A32ECF-FF36-4D86-9F47-D66BAA487C33}" type="presParOf" srcId="{ED87DAF8-C70C-4285-953A-E3A8CE8FE6F1}" destId="{75CB465B-F20E-45F7-88C2-F77FCBD784DD}" srcOrd="2" destOrd="0" presId="urn:microsoft.com/office/officeart/2005/8/layout/vList6"/>
    <dgm:cxn modelId="{7CCDB044-81E8-4AD5-8075-8445BC2BA571}" type="presParOf" srcId="{75CB465B-F20E-45F7-88C2-F77FCBD784DD}" destId="{3C906C8F-5184-4265-96F6-41BE6B30C98F}" srcOrd="0" destOrd="0" presId="urn:microsoft.com/office/officeart/2005/8/layout/vList6"/>
    <dgm:cxn modelId="{525FFD74-D751-4E30-83B9-B718885035C5}" type="presParOf" srcId="{75CB465B-F20E-45F7-88C2-F77FCBD784DD}" destId="{C416FE02-017D-486B-B1A7-97E3AF271D11}" srcOrd="1" destOrd="0" presId="urn:microsoft.com/office/officeart/2005/8/layout/vList6"/>
    <dgm:cxn modelId="{4105D171-CA20-42B6-8F7D-056905DEE3AC}" type="presParOf" srcId="{ED87DAF8-C70C-4285-953A-E3A8CE8FE6F1}" destId="{95477D69-709A-4348-B04F-648B61ECFED0}" srcOrd="3" destOrd="0" presId="urn:microsoft.com/office/officeart/2005/8/layout/vList6"/>
    <dgm:cxn modelId="{4A9887EF-9F33-4619-80D9-F5EC7096738C}" type="presParOf" srcId="{ED87DAF8-C70C-4285-953A-E3A8CE8FE6F1}" destId="{B2396182-8E8D-4D45-BFDB-7339ED08FFDB}" srcOrd="4" destOrd="0" presId="urn:microsoft.com/office/officeart/2005/8/layout/vList6"/>
    <dgm:cxn modelId="{EEAE853C-A32A-4F97-A9B8-53C60DF441F0}" type="presParOf" srcId="{B2396182-8E8D-4D45-BFDB-7339ED08FFDB}" destId="{AFAF89B3-0661-41D3-B6F0-ABF937118BB5}" srcOrd="0" destOrd="0" presId="urn:microsoft.com/office/officeart/2005/8/layout/vList6"/>
    <dgm:cxn modelId="{FF2AFE4D-9EB8-4D6B-A9CC-14B0E63CD1BB}" type="presParOf" srcId="{B2396182-8E8D-4D45-BFDB-7339ED08FFDB}" destId="{F9DC9C11-CF0B-4DC7-A58A-FF472AA5F3ED}" srcOrd="1" destOrd="0" presId="urn:microsoft.com/office/officeart/2005/8/layout/vList6"/>
    <dgm:cxn modelId="{AEDBAFCB-8EB4-4B58-9C3F-C44E840E9A1A}" type="presParOf" srcId="{ED87DAF8-C70C-4285-953A-E3A8CE8FE6F1}" destId="{21F9F3A3-F2F9-433F-9071-4CCDE7E257AE}" srcOrd="5" destOrd="0" presId="urn:microsoft.com/office/officeart/2005/8/layout/vList6"/>
    <dgm:cxn modelId="{76CE5DFE-CCA0-4C5E-B6D0-32C5D8435B71}" type="presParOf" srcId="{ED87DAF8-C70C-4285-953A-E3A8CE8FE6F1}" destId="{E58B6D3E-7804-4F73-A72C-559D4738BC50}" srcOrd="6" destOrd="0" presId="urn:microsoft.com/office/officeart/2005/8/layout/vList6"/>
    <dgm:cxn modelId="{5AF5243D-9DC0-4FA1-B4CB-1E9B00C1B252}" type="presParOf" srcId="{E58B6D3E-7804-4F73-A72C-559D4738BC50}" destId="{48A08810-B2F8-4ADD-ADF5-6351C72B8B19}" srcOrd="0" destOrd="0" presId="urn:microsoft.com/office/officeart/2005/8/layout/vList6"/>
    <dgm:cxn modelId="{2143BC8E-64E6-442E-A60C-FB9BEBED9445}" type="presParOf" srcId="{E58B6D3E-7804-4F73-A72C-559D4738BC50}" destId="{203E4235-2043-4240-8D84-C2E282D3C1DD}" srcOrd="1" destOrd="0" presId="urn:microsoft.com/office/officeart/2005/8/layout/vList6"/>
    <dgm:cxn modelId="{661A2C10-D343-411C-AB75-0BEB6468001D}" type="presParOf" srcId="{ED87DAF8-C70C-4285-953A-E3A8CE8FE6F1}" destId="{9B02B946-E17A-44B9-A8CD-70F992BD0B81}" srcOrd="7" destOrd="0" presId="urn:microsoft.com/office/officeart/2005/8/layout/vList6"/>
    <dgm:cxn modelId="{BFA92E24-129C-4CF3-8A74-452601FAD4E2}" type="presParOf" srcId="{ED87DAF8-C70C-4285-953A-E3A8CE8FE6F1}" destId="{ABB6DE36-BEAA-4C29-A292-1BE12628F9D6}" srcOrd="8" destOrd="0" presId="urn:microsoft.com/office/officeart/2005/8/layout/vList6"/>
    <dgm:cxn modelId="{0DC25409-225D-4BF8-BDE5-1A1B09C66551}" type="presParOf" srcId="{ABB6DE36-BEAA-4C29-A292-1BE12628F9D6}" destId="{EE182041-7B45-4BB3-B399-D1818DE38514}" srcOrd="0" destOrd="0" presId="urn:microsoft.com/office/officeart/2005/8/layout/vList6"/>
    <dgm:cxn modelId="{987BB131-710E-44FC-A613-C886FADF5413}" type="presParOf" srcId="{ABB6DE36-BEAA-4C29-A292-1BE12628F9D6}" destId="{9256E056-5D57-40A5-A03B-C3179ECEECC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8FDE414-FFB8-4C0F-A4BC-FC393FE1B7D4}" type="doc">
      <dgm:prSet loTypeId="urn:microsoft.com/office/officeart/2005/8/layout/vList6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MY"/>
        </a:p>
      </dgm:t>
    </dgm:pt>
    <dgm:pt modelId="{B89C3693-BF77-46AB-BF71-9F484269A4F5}">
      <dgm:prSet phldrT="[Text]"/>
      <dgm:spPr/>
      <dgm:t>
        <a:bodyPr/>
        <a:lstStyle/>
        <a:p>
          <a:r>
            <a:rPr lang="en-MY" dirty="0" smtClean="0">
              <a:solidFill>
                <a:schemeClr val="tx1"/>
              </a:solidFill>
            </a:rPr>
            <a:t>1. Student Assessment</a:t>
          </a:r>
          <a:endParaRPr lang="en-MY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59B7201-6636-4F8F-9A8D-A895F8C41AAD}" type="parTrans" cxnId="{0C5752E6-CD9C-4F7D-9AD6-290CE44B8A3A}">
      <dgm:prSet/>
      <dgm:spPr/>
      <dgm:t>
        <a:bodyPr/>
        <a:lstStyle/>
        <a:p>
          <a:endParaRPr lang="en-MY"/>
        </a:p>
      </dgm:t>
    </dgm:pt>
    <dgm:pt modelId="{21CB5C10-B2F4-4C81-8FF3-7D670BA14C56}" type="sibTrans" cxnId="{0C5752E6-CD9C-4F7D-9AD6-290CE44B8A3A}">
      <dgm:prSet/>
      <dgm:spPr/>
      <dgm:t>
        <a:bodyPr/>
        <a:lstStyle/>
        <a:p>
          <a:endParaRPr lang="en-MY"/>
        </a:p>
      </dgm:t>
    </dgm:pt>
    <dgm:pt modelId="{1DB162D1-1982-44FA-99DC-BEFB18021B68}">
      <dgm:prSet phldrT="[Text]"/>
      <dgm:spPr/>
      <dgm:t>
        <a:bodyPr/>
        <a:lstStyle/>
        <a:p>
          <a:r>
            <a:rPr lang="en-MY" dirty="0" smtClean="0">
              <a:solidFill>
                <a:schemeClr val="tx1">
                  <a:lumMod val="95000"/>
                  <a:lumOff val="5000"/>
                </a:schemeClr>
              </a:solidFill>
            </a:rPr>
            <a:t>3. Criteria Cut-off Date Setup/Criteria Cut-off Date for Primary</a:t>
          </a:r>
          <a:endParaRPr lang="en-MY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294375B-429E-4C05-9743-592076BA21EE}" type="parTrans" cxnId="{6C9D024A-CEBE-4807-B896-67B4352C9172}">
      <dgm:prSet/>
      <dgm:spPr/>
      <dgm:t>
        <a:bodyPr/>
        <a:lstStyle/>
        <a:p>
          <a:endParaRPr lang="en-MY"/>
        </a:p>
      </dgm:t>
    </dgm:pt>
    <dgm:pt modelId="{54D49A47-851F-4D6F-A40D-9D406EA993AA}" type="sibTrans" cxnId="{6C9D024A-CEBE-4807-B896-67B4352C9172}">
      <dgm:prSet/>
      <dgm:spPr/>
      <dgm:t>
        <a:bodyPr/>
        <a:lstStyle/>
        <a:p>
          <a:endParaRPr lang="en-MY"/>
        </a:p>
      </dgm:t>
    </dgm:pt>
    <dgm:pt modelId="{89BCD86D-AFD4-4AF7-8336-5A21D699EFFD}">
      <dgm:prSet phldrT="[Text]"/>
      <dgm:spPr/>
      <dgm:t>
        <a:bodyPr/>
        <a:lstStyle/>
        <a:p>
          <a:r>
            <a:rPr lang="en-MY" dirty="0" smtClean="0">
              <a:solidFill>
                <a:schemeClr val="tx1">
                  <a:lumMod val="95000"/>
                  <a:lumOff val="5000"/>
                </a:schemeClr>
              </a:solidFill>
            </a:rPr>
            <a:t>4. Define Component Criteria</a:t>
          </a:r>
          <a:endParaRPr lang="en-MY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A98BBE2-45C3-47FC-9907-8234EAC7CCA4}" type="parTrans" cxnId="{9C4750CE-4D27-4C37-BD63-6EC108B30CD3}">
      <dgm:prSet/>
      <dgm:spPr/>
      <dgm:t>
        <a:bodyPr/>
        <a:lstStyle/>
        <a:p>
          <a:endParaRPr lang="en-MY"/>
        </a:p>
      </dgm:t>
    </dgm:pt>
    <dgm:pt modelId="{EE08F6F5-3A3E-43C7-A65D-BD32B2393108}" type="sibTrans" cxnId="{9C4750CE-4D27-4C37-BD63-6EC108B30CD3}">
      <dgm:prSet/>
      <dgm:spPr/>
      <dgm:t>
        <a:bodyPr/>
        <a:lstStyle/>
        <a:p>
          <a:endParaRPr lang="en-MY"/>
        </a:p>
      </dgm:t>
    </dgm:pt>
    <dgm:pt modelId="{95AB50FE-6B63-4C50-8E79-01A3DED768DD}">
      <dgm:prSet phldrT="[Text]"/>
      <dgm:spPr/>
      <dgm:t>
        <a:bodyPr/>
        <a:lstStyle/>
        <a:p>
          <a:r>
            <a:rPr lang="en-MY" dirty="0" smtClean="0">
              <a:solidFill>
                <a:schemeClr val="tx1">
                  <a:lumMod val="95000"/>
                  <a:lumOff val="5000"/>
                </a:schemeClr>
              </a:solidFill>
            </a:rPr>
            <a:t>5. Define Sub Component Criteria</a:t>
          </a:r>
          <a:endParaRPr lang="en-MY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1075C84-C705-45EB-8FE8-2E385BD2810A}" type="parTrans" cxnId="{E1D13EC1-908D-4ACC-8945-96DDAC187218}">
      <dgm:prSet/>
      <dgm:spPr/>
      <dgm:t>
        <a:bodyPr/>
        <a:lstStyle/>
        <a:p>
          <a:endParaRPr lang="en-MY"/>
        </a:p>
      </dgm:t>
    </dgm:pt>
    <dgm:pt modelId="{01E8B013-B4C5-4930-802B-A54DB6505868}" type="sibTrans" cxnId="{E1D13EC1-908D-4ACC-8945-96DDAC187218}">
      <dgm:prSet/>
      <dgm:spPr/>
      <dgm:t>
        <a:bodyPr/>
        <a:lstStyle/>
        <a:p>
          <a:endParaRPr lang="en-MY"/>
        </a:p>
      </dgm:t>
    </dgm:pt>
    <dgm:pt modelId="{1697696A-1655-41C2-8424-FBE7DA637A3B}">
      <dgm:prSet custT="1"/>
      <dgm:spPr/>
      <dgm:t>
        <a:bodyPr/>
        <a:lstStyle/>
        <a:p>
          <a:r>
            <a:rPr lang="en-MY" sz="2000" dirty="0" smtClean="0"/>
            <a:t>Setup the assessment types and sub component, e.g. SBA - classwork, homework, project, practical, etc.</a:t>
          </a:r>
          <a:endParaRPr lang="en-MY" sz="2000" dirty="0"/>
        </a:p>
      </dgm:t>
    </dgm:pt>
    <dgm:pt modelId="{211DF771-AF83-4C01-AF30-1D34CB9B5394}" type="parTrans" cxnId="{528A4DA1-BD89-487D-86E0-29D60E358F7F}">
      <dgm:prSet/>
      <dgm:spPr/>
      <dgm:t>
        <a:bodyPr/>
        <a:lstStyle/>
        <a:p>
          <a:endParaRPr lang="en-MY"/>
        </a:p>
      </dgm:t>
    </dgm:pt>
    <dgm:pt modelId="{84446109-CDED-42E4-AAD3-28BF0F6CD3F8}" type="sibTrans" cxnId="{528A4DA1-BD89-487D-86E0-29D60E358F7F}">
      <dgm:prSet/>
      <dgm:spPr/>
      <dgm:t>
        <a:bodyPr/>
        <a:lstStyle/>
        <a:p>
          <a:endParaRPr lang="en-MY"/>
        </a:p>
      </dgm:t>
    </dgm:pt>
    <dgm:pt modelId="{041D9C1F-C0FD-49CB-81A6-DB7CA20EE9ED}">
      <dgm:prSet custT="1"/>
      <dgm:spPr/>
      <dgm:t>
        <a:bodyPr/>
        <a:lstStyle/>
        <a:p>
          <a:r>
            <a:rPr lang="en-MY" sz="2000" dirty="0" smtClean="0"/>
            <a:t>Setup deadline for the assessment to be defined</a:t>
          </a:r>
          <a:endParaRPr lang="en-MY" sz="2000" dirty="0"/>
        </a:p>
      </dgm:t>
    </dgm:pt>
    <dgm:pt modelId="{2E844D33-45C2-47F5-822A-BAE27A02B71C}" type="parTrans" cxnId="{CE895E2B-681F-4068-A1AB-DFB90AB5C772}">
      <dgm:prSet/>
      <dgm:spPr/>
      <dgm:t>
        <a:bodyPr/>
        <a:lstStyle/>
        <a:p>
          <a:endParaRPr lang="en-MY"/>
        </a:p>
      </dgm:t>
    </dgm:pt>
    <dgm:pt modelId="{E52B08A3-CD33-4730-84F7-DAB67FB305B8}" type="sibTrans" cxnId="{CE895E2B-681F-4068-A1AB-DFB90AB5C772}">
      <dgm:prSet/>
      <dgm:spPr/>
      <dgm:t>
        <a:bodyPr/>
        <a:lstStyle/>
        <a:p>
          <a:endParaRPr lang="en-MY"/>
        </a:p>
      </dgm:t>
    </dgm:pt>
    <dgm:pt modelId="{C10E96F0-7927-427D-8B56-39A696C6009B}">
      <dgm:prSet custT="1"/>
      <dgm:spPr/>
      <dgm:t>
        <a:bodyPr/>
        <a:lstStyle/>
        <a:p>
          <a:r>
            <a:rPr lang="en-MY" sz="2000" dirty="0" smtClean="0"/>
            <a:t>Setup the marks and weightage for the assessment</a:t>
          </a:r>
          <a:endParaRPr lang="en-MY" sz="2000" dirty="0"/>
        </a:p>
      </dgm:t>
    </dgm:pt>
    <dgm:pt modelId="{BD270BC1-1FCA-47F4-A034-1279203AFFA6}" type="parTrans" cxnId="{EAD2589B-2A35-4EDF-841A-3ABF742C93E9}">
      <dgm:prSet/>
      <dgm:spPr/>
      <dgm:t>
        <a:bodyPr/>
        <a:lstStyle/>
        <a:p>
          <a:endParaRPr lang="en-MY"/>
        </a:p>
      </dgm:t>
    </dgm:pt>
    <dgm:pt modelId="{5B23FC14-1A03-4494-849B-E29523ED7DF6}" type="sibTrans" cxnId="{EAD2589B-2A35-4EDF-841A-3ABF742C93E9}">
      <dgm:prSet/>
      <dgm:spPr/>
      <dgm:t>
        <a:bodyPr/>
        <a:lstStyle/>
        <a:p>
          <a:endParaRPr lang="en-MY"/>
        </a:p>
      </dgm:t>
    </dgm:pt>
    <dgm:pt modelId="{17C58F17-6E48-42E7-A75B-C71A76C3C3A2}">
      <dgm:prSet custT="1"/>
      <dgm:spPr/>
      <dgm:t>
        <a:bodyPr/>
        <a:lstStyle/>
        <a:p>
          <a:r>
            <a:rPr lang="en-MY" sz="2000" dirty="0" smtClean="0"/>
            <a:t>E.g. BCAT, Monthly Test</a:t>
          </a:r>
          <a:endParaRPr lang="en-MY" sz="2000" dirty="0"/>
        </a:p>
      </dgm:t>
    </dgm:pt>
    <dgm:pt modelId="{CF52B95F-D31C-4BE9-9A67-507454B2C7B0}" type="parTrans" cxnId="{5B2FF5B5-CE4A-4B05-8A31-82EA87186FD4}">
      <dgm:prSet/>
      <dgm:spPr/>
      <dgm:t>
        <a:bodyPr/>
        <a:lstStyle/>
        <a:p>
          <a:endParaRPr lang="en-MY"/>
        </a:p>
      </dgm:t>
    </dgm:pt>
    <dgm:pt modelId="{D0C599E1-4416-4510-9BD1-0279E16BB36F}" type="sibTrans" cxnId="{5B2FF5B5-CE4A-4B05-8A31-82EA87186FD4}">
      <dgm:prSet/>
      <dgm:spPr/>
      <dgm:t>
        <a:bodyPr/>
        <a:lstStyle/>
        <a:p>
          <a:endParaRPr lang="en-MY"/>
        </a:p>
      </dgm:t>
    </dgm:pt>
    <dgm:pt modelId="{CB3D13B9-9F19-497D-848B-2F3E6E93EC92}">
      <dgm:prSet custT="1"/>
      <dgm:spPr/>
      <dgm:t>
        <a:bodyPr/>
        <a:lstStyle/>
        <a:p>
          <a:r>
            <a:rPr lang="en-MY" sz="2000" dirty="0" smtClean="0"/>
            <a:t>Setup the marks and weightage for the sub component, e.g. Classwork, Homework, Project, Paper 1, Paper 2</a:t>
          </a:r>
          <a:endParaRPr lang="en-MY" sz="2000" dirty="0"/>
        </a:p>
      </dgm:t>
    </dgm:pt>
    <dgm:pt modelId="{46FA9A46-4190-4EF2-BAE1-29DDE158096A}" type="parTrans" cxnId="{ACF4D6F4-481B-4884-933D-7F4D428B7B2F}">
      <dgm:prSet/>
      <dgm:spPr/>
      <dgm:t>
        <a:bodyPr/>
        <a:lstStyle/>
        <a:p>
          <a:endParaRPr lang="en-MY"/>
        </a:p>
      </dgm:t>
    </dgm:pt>
    <dgm:pt modelId="{332CC7DA-11C4-4413-81A6-A0909ECC5E0B}" type="sibTrans" cxnId="{ACF4D6F4-481B-4884-933D-7F4D428B7B2F}">
      <dgm:prSet/>
      <dgm:spPr/>
      <dgm:t>
        <a:bodyPr/>
        <a:lstStyle/>
        <a:p>
          <a:endParaRPr lang="en-MY"/>
        </a:p>
      </dgm:t>
    </dgm:pt>
    <dgm:pt modelId="{FD56FA00-50E1-4D3A-96AD-0B10CA3C5E1B}">
      <dgm:prSet phldrT="[Text]" custT="1"/>
      <dgm:spPr/>
      <dgm:t>
        <a:bodyPr/>
        <a:lstStyle/>
        <a:p>
          <a:r>
            <a:rPr lang="en-MY" sz="2000" dirty="0" smtClean="0"/>
            <a:t>Head of Department(HOD) to setup weightages</a:t>
          </a:r>
          <a:endParaRPr lang="en-MY" sz="2000" dirty="0"/>
        </a:p>
      </dgm:t>
    </dgm:pt>
    <dgm:pt modelId="{B9E8CF63-FD22-42A7-9C32-58E42F421E92}" type="parTrans" cxnId="{E274F378-7EAF-40F7-9753-10FEA85FF30C}">
      <dgm:prSet/>
      <dgm:spPr/>
      <dgm:t>
        <a:bodyPr/>
        <a:lstStyle/>
        <a:p>
          <a:endParaRPr lang="en-MY"/>
        </a:p>
      </dgm:t>
    </dgm:pt>
    <dgm:pt modelId="{ACBE9301-3B4B-4397-9A11-CC43B2C76B27}" type="sibTrans" cxnId="{E274F378-7EAF-40F7-9753-10FEA85FF30C}">
      <dgm:prSet/>
      <dgm:spPr/>
      <dgm:t>
        <a:bodyPr/>
        <a:lstStyle/>
        <a:p>
          <a:endParaRPr lang="en-MY"/>
        </a:p>
      </dgm:t>
    </dgm:pt>
    <dgm:pt modelId="{EE477A4C-2F50-46CB-BE0F-F53700FB931D}">
      <dgm:prSet phldrT="[Text]"/>
      <dgm:spPr/>
      <dgm:t>
        <a:bodyPr/>
        <a:lstStyle/>
        <a:p>
          <a:r>
            <a:rPr lang="en-MY" dirty="0" smtClean="0">
              <a:solidFill>
                <a:schemeClr val="tx1">
                  <a:lumMod val="95000"/>
                  <a:lumOff val="5000"/>
                </a:schemeClr>
              </a:solidFill>
            </a:rPr>
            <a:t>2. Define Component and Sub Component</a:t>
          </a:r>
          <a:endParaRPr lang="en-MY" dirty="0"/>
        </a:p>
      </dgm:t>
    </dgm:pt>
    <dgm:pt modelId="{6DBB499B-09F0-4F5D-A9CE-3FC572211B1A}" type="parTrans" cxnId="{A82C1B2B-ECEA-4C5D-B2A3-391489062247}">
      <dgm:prSet/>
      <dgm:spPr/>
      <dgm:t>
        <a:bodyPr/>
        <a:lstStyle/>
        <a:p>
          <a:endParaRPr lang="en-MY"/>
        </a:p>
      </dgm:t>
    </dgm:pt>
    <dgm:pt modelId="{F690612B-9528-4EC2-ABDC-DE2AA09C6EF2}" type="sibTrans" cxnId="{A82C1B2B-ECEA-4C5D-B2A3-391489062247}">
      <dgm:prSet/>
      <dgm:spPr/>
      <dgm:t>
        <a:bodyPr/>
        <a:lstStyle/>
        <a:p>
          <a:endParaRPr lang="en-MY"/>
        </a:p>
      </dgm:t>
    </dgm:pt>
    <dgm:pt modelId="{ED87DAF8-C70C-4285-953A-E3A8CE8FE6F1}" type="pres">
      <dgm:prSet presAssocID="{D8FDE414-FFB8-4C0F-A4BC-FC393FE1B7D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MY"/>
        </a:p>
      </dgm:t>
    </dgm:pt>
    <dgm:pt modelId="{8949A9B8-B72E-4799-936E-9F24A3B0760A}" type="pres">
      <dgm:prSet presAssocID="{B89C3693-BF77-46AB-BF71-9F484269A4F5}" presName="linNode" presStyleCnt="0"/>
      <dgm:spPr/>
      <dgm:t>
        <a:bodyPr/>
        <a:lstStyle/>
        <a:p>
          <a:endParaRPr lang="en-MY"/>
        </a:p>
      </dgm:t>
    </dgm:pt>
    <dgm:pt modelId="{975B73B1-E629-4BCB-8A06-83EC1E462721}" type="pres">
      <dgm:prSet presAssocID="{B89C3693-BF77-46AB-BF71-9F484269A4F5}" presName="parentShp" presStyleLbl="node1" presStyleIdx="0" presStyleCnt="5" custScaleX="98052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EE79108B-71A0-4148-8173-AB26FD69AB23}" type="pres">
      <dgm:prSet presAssocID="{B89C3693-BF77-46AB-BF71-9F484269A4F5}" presName="childShp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9E839123-BD48-4877-8C63-E58392B40523}" type="pres">
      <dgm:prSet presAssocID="{21CB5C10-B2F4-4C81-8FF3-7D670BA14C56}" presName="spacing" presStyleCnt="0"/>
      <dgm:spPr/>
      <dgm:t>
        <a:bodyPr/>
        <a:lstStyle/>
        <a:p>
          <a:endParaRPr lang="en-MY"/>
        </a:p>
      </dgm:t>
    </dgm:pt>
    <dgm:pt modelId="{75CB465B-F20E-45F7-88C2-F77FCBD784DD}" type="pres">
      <dgm:prSet presAssocID="{EE477A4C-2F50-46CB-BE0F-F53700FB931D}" presName="linNode" presStyleCnt="0"/>
      <dgm:spPr/>
    </dgm:pt>
    <dgm:pt modelId="{3C906C8F-5184-4265-96F6-41BE6B30C98F}" type="pres">
      <dgm:prSet presAssocID="{EE477A4C-2F50-46CB-BE0F-F53700FB931D}" presName="parent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C416FE02-017D-486B-B1A7-97E3AF271D11}" type="pres">
      <dgm:prSet presAssocID="{EE477A4C-2F50-46CB-BE0F-F53700FB931D}" presName="childShp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95477D69-709A-4348-B04F-648B61ECFED0}" type="pres">
      <dgm:prSet presAssocID="{F690612B-9528-4EC2-ABDC-DE2AA09C6EF2}" presName="spacing" presStyleCnt="0"/>
      <dgm:spPr/>
    </dgm:pt>
    <dgm:pt modelId="{B2396182-8E8D-4D45-BFDB-7339ED08FFDB}" type="pres">
      <dgm:prSet presAssocID="{1DB162D1-1982-44FA-99DC-BEFB18021B68}" presName="linNode" presStyleCnt="0"/>
      <dgm:spPr/>
      <dgm:t>
        <a:bodyPr/>
        <a:lstStyle/>
        <a:p>
          <a:endParaRPr lang="en-MY"/>
        </a:p>
      </dgm:t>
    </dgm:pt>
    <dgm:pt modelId="{AFAF89B3-0661-41D3-B6F0-ABF937118BB5}" type="pres">
      <dgm:prSet presAssocID="{1DB162D1-1982-44FA-99DC-BEFB18021B68}" presName="parent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F9DC9C11-CF0B-4DC7-A58A-FF472AA5F3ED}" type="pres">
      <dgm:prSet presAssocID="{1DB162D1-1982-44FA-99DC-BEFB18021B68}" presName="childShp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21F9F3A3-F2F9-433F-9071-4CCDE7E257AE}" type="pres">
      <dgm:prSet presAssocID="{54D49A47-851F-4D6F-A40D-9D406EA993AA}" presName="spacing" presStyleCnt="0"/>
      <dgm:spPr/>
      <dgm:t>
        <a:bodyPr/>
        <a:lstStyle/>
        <a:p>
          <a:endParaRPr lang="en-MY"/>
        </a:p>
      </dgm:t>
    </dgm:pt>
    <dgm:pt modelId="{E58B6D3E-7804-4F73-A72C-559D4738BC50}" type="pres">
      <dgm:prSet presAssocID="{89BCD86D-AFD4-4AF7-8336-5A21D699EFFD}" presName="linNode" presStyleCnt="0"/>
      <dgm:spPr/>
      <dgm:t>
        <a:bodyPr/>
        <a:lstStyle/>
        <a:p>
          <a:endParaRPr lang="en-MY"/>
        </a:p>
      </dgm:t>
    </dgm:pt>
    <dgm:pt modelId="{48A08810-B2F8-4ADD-ADF5-6351C72B8B19}" type="pres">
      <dgm:prSet presAssocID="{89BCD86D-AFD4-4AF7-8336-5A21D699EFFD}" presName="parent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203E4235-2043-4240-8D84-C2E282D3C1DD}" type="pres">
      <dgm:prSet presAssocID="{89BCD86D-AFD4-4AF7-8336-5A21D699EFFD}" presName="childShp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9B02B946-E17A-44B9-A8CD-70F992BD0B81}" type="pres">
      <dgm:prSet presAssocID="{EE08F6F5-3A3E-43C7-A65D-BD32B2393108}" presName="spacing" presStyleCnt="0"/>
      <dgm:spPr/>
      <dgm:t>
        <a:bodyPr/>
        <a:lstStyle/>
        <a:p>
          <a:endParaRPr lang="en-MY"/>
        </a:p>
      </dgm:t>
    </dgm:pt>
    <dgm:pt modelId="{ABB6DE36-BEAA-4C29-A292-1BE12628F9D6}" type="pres">
      <dgm:prSet presAssocID="{95AB50FE-6B63-4C50-8E79-01A3DED768DD}" presName="linNode" presStyleCnt="0"/>
      <dgm:spPr/>
      <dgm:t>
        <a:bodyPr/>
        <a:lstStyle/>
        <a:p>
          <a:endParaRPr lang="en-MY"/>
        </a:p>
      </dgm:t>
    </dgm:pt>
    <dgm:pt modelId="{EE182041-7B45-4BB3-B399-D1818DE38514}" type="pres">
      <dgm:prSet presAssocID="{95AB50FE-6B63-4C50-8E79-01A3DED768DD}" presName="parent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9256E056-5D57-40A5-A03B-C3179ECEECC2}" type="pres">
      <dgm:prSet presAssocID="{95AB50FE-6B63-4C50-8E79-01A3DED768DD}" presName="childShp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CE895E2B-681F-4068-A1AB-DFB90AB5C772}" srcId="{1DB162D1-1982-44FA-99DC-BEFB18021B68}" destId="{041D9C1F-C0FD-49CB-81A6-DB7CA20EE9ED}" srcOrd="0" destOrd="0" parTransId="{2E844D33-45C2-47F5-822A-BAE27A02B71C}" sibTransId="{E52B08A3-CD33-4730-84F7-DAB67FB305B8}"/>
    <dgm:cxn modelId="{6C9D024A-CEBE-4807-B896-67B4352C9172}" srcId="{D8FDE414-FFB8-4C0F-A4BC-FC393FE1B7D4}" destId="{1DB162D1-1982-44FA-99DC-BEFB18021B68}" srcOrd="2" destOrd="0" parTransId="{B294375B-429E-4C05-9743-592076BA21EE}" sibTransId="{54D49A47-851F-4D6F-A40D-9D406EA993AA}"/>
    <dgm:cxn modelId="{6492CEF8-F96A-40BC-A874-52C17E12E1C0}" type="presOf" srcId="{17C58F17-6E48-42E7-A75B-C71A76C3C3A2}" destId="{203E4235-2043-4240-8D84-C2E282D3C1DD}" srcOrd="0" destOrd="1" presId="urn:microsoft.com/office/officeart/2005/8/layout/vList6"/>
    <dgm:cxn modelId="{CB326BB8-119D-4EAB-8576-5016E7589E4A}" type="presOf" srcId="{041D9C1F-C0FD-49CB-81A6-DB7CA20EE9ED}" destId="{F9DC9C11-CF0B-4DC7-A58A-FF472AA5F3ED}" srcOrd="0" destOrd="0" presId="urn:microsoft.com/office/officeart/2005/8/layout/vList6"/>
    <dgm:cxn modelId="{E1D13EC1-908D-4ACC-8945-96DDAC187218}" srcId="{D8FDE414-FFB8-4C0F-A4BC-FC393FE1B7D4}" destId="{95AB50FE-6B63-4C50-8E79-01A3DED768DD}" srcOrd="4" destOrd="0" parTransId="{01075C84-C705-45EB-8FE8-2E385BD2810A}" sibTransId="{01E8B013-B4C5-4930-802B-A54DB6505868}"/>
    <dgm:cxn modelId="{E274F378-7EAF-40F7-9753-10FEA85FF30C}" srcId="{B89C3693-BF77-46AB-BF71-9F484269A4F5}" destId="{FD56FA00-50E1-4D3A-96AD-0B10CA3C5E1B}" srcOrd="0" destOrd="0" parTransId="{B9E8CF63-FD22-42A7-9C32-58E42F421E92}" sibTransId="{ACBE9301-3B4B-4397-9A11-CC43B2C76B27}"/>
    <dgm:cxn modelId="{28767EEF-5080-4303-8081-72F08175413C}" type="presOf" srcId="{B89C3693-BF77-46AB-BF71-9F484269A4F5}" destId="{975B73B1-E629-4BCB-8A06-83EC1E462721}" srcOrd="0" destOrd="0" presId="urn:microsoft.com/office/officeart/2005/8/layout/vList6"/>
    <dgm:cxn modelId="{5B2FF5B5-CE4A-4B05-8A31-82EA87186FD4}" srcId="{89BCD86D-AFD4-4AF7-8336-5A21D699EFFD}" destId="{17C58F17-6E48-42E7-A75B-C71A76C3C3A2}" srcOrd="1" destOrd="0" parTransId="{CF52B95F-D31C-4BE9-9A67-507454B2C7B0}" sibTransId="{D0C599E1-4416-4510-9BD1-0279E16BB36F}"/>
    <dgm:cxn modelId="{56C655A8-31D0-4E3E-96EF-4C3A94A5EBC9}" type="presOf" srcId="{FD56FA00-50E1-4D3A-96AD-0B10CA3C5E1B}" destId="{EE79108B-71A0-4148-8173-AB26FD69AB23}" srcOrd="0" destOrd="0" presId="urn:microsoft.com/office/officeart/2005/8/layout/vList6"/>
    <dgm:cxn modelId="{7777CF5A-9133-4535-8261-290308CA97FA}" type="presOf" srcId="{D8FDE414-FFB8-4C0F-A4BC-FC393FE1B7D4}" destId="{ED87DAF8-C70C-4285-953A-E3A8CE8FE6F1}" srcOrd="0" destOrd="0" presId="urn:microsoft.com/office/officeart/2005/8/layout/vList6"/>
    <dgm:cxn modelId="{0C5752E6-CD9C-4F7D-9AD6-290CE44B8A3A}" srcId="{D8FDE414-FFB8-4C0F-A4BC-FC393FE1B7D4}" destId="{B89C3693-BF77-46AB-BF71-9F484269A4F5}" srcOrd="0" destOrd="0" parTransId="{259B7201-6636-4F8F-9A8D-A895F8C41AAD}" sibTransId="{21CB5C10-B2F4-4C81-8FF3-7D670BA14C56}"/>
    <dgm:cxn modelId="{ACF4D6F4-481B-4884-933D-7F4D428B7B2F}" srcId="{95AB50FE-6B63-4C50-8E79-01A3DED768DD}" destId="{CB3D13B9-9F19-497D-848B-2F3E6E93EC92}" srcOrd="0" destOrd="0" parTransId="{46FA9A46-4190-4EF2-BAE1-29DDE158096A}" sibTransId="{332CC7DA-11C4-4413-81A6-A0909ECC5E0B}"/>
    <dgm:cxn modelId="{72CAE6F0-172E-4AAD-85E6-163F183D0B55}" type="presOf" srcId="{EE477A4C-2F50-46CB-BE0F-F53700FB931D}" destId="{3C906C8F-5184-4265-96F6-41BE6B30C98F}" srcOrd="0" destOrd="0" presId="urn:microsoft.com/office/officeart/2005/8/layout/vList6"/>
    <dgm:cxn modelId="{B1FC20C0-B434-4021-B2AA-65FFF5E68B74}" type="presOf" srcId="{95AB50FE-6B63-4C50-8E79-01A3DED768DD}" destId="{EE182041-7B45-4BB3-B399-D1818DE38514}" srcOrd="0" destOrd="0" presId="urn:microsoft.com/office/officeart/2005/8/layout/vList6"/>
    <dgm:cxn modelId="{D6B4DF7E-7D4E-4990-8DE4-14BDB38AC595}" type="presOf" srcId="{89BCD86D-AFD4-4AF7-8336-5A21D699EFFD}" destId="{48A08810-B2F8-4ADD-ADF5-6351C72B8B19}" srcOrd="0" destOrd="0" presId="urn:microsoft.com/office/officeart/2005/8/layout/vList6"/>
    <dgm:cxn modelId="{EAD2589B-2A35-4EDF-841A-3ABF742C93E9}" srcId="{89BCD86D-AFD4-4AF7-8336-5A21D699EFFD}" destId="{C10E96F0-7927-427D-8B56-39A696C6009B}" srcOrd="0" destOrd="0" parTransId="{BD270BC1-1FCA-47F4-A034-1279203AFFA6}" sibTransId="{5B23FC14-1A03-4494-849B-E29523ED7DF6}"/>
    <dgm:cxn modelId="{A82C1B2B-ECEA-4C5D-B2A3-391489062247}" srcId="{D8FDE414-FFB8-4C0F-A4BC-FC393FE1B7D4}" destId="{EE477A4C-2F50-46CB-BE0F-F53700FB931D}" srcOrd="1" destOrd="0" parTransId="{6DBB499B-09F0-4F5D-A9CE-3FC572211B1A}" sibTransId="{F690612B-9528-4EC2-ABDC-DE2AA09C6EF2}"/>
    <dgm:cxn modelId="{4987EB9A-BAF2-4FF9-87AC-1B3CA837EE43}" type="presOf" srcId="{1697696A-1655-41C2-8424-FBE7DA637A3B}" destId="{C416FE02-017D-486B-B1A7-97E3AF271D11}" srcOrd="0" destOrd="0" presId="urn:microsoft.com/office/officeart/2005/8/layout/vList6"/>
    <dgm:cxn modelId="{9C4750CE-4D27-4C37-BD63-6EC108B30CD3}" srcId="{D8FDE414-FFB8-4C0F-A4BC-FC393FE1B7D4}" destId="{89BCD86D-AFD4-4AF7-8336-5A21D699EFFD}" srcOrd="3" destOrd="0" parTransId="{CA98BBE2-45C3-47FC-9907-8234EAC7CCA4}" sibTransId="{EE08F6F5-3A3E-43C7-A65D-BD32B2393108}"/>
    <dgm:cxn modelId="{528A4DA1-BD89-487D-86E0-29D60E358F7F}" srcId="{EE477A4C-2F50-46CB-BE0F-F53700FB931D}" destId="{1697696A-1655-41C2-8424-FBE7DA637A3B}" srcOrd="0" destOrd="0" parTransId="{211DF771-AF83-4C01-AF30-1D34CB9B5394}" sibTransId="{84446109-CDED-42E4-AAD3-28BF0F6CD3F8}"/>
    <dgm:cxn modelId="{2503FFE4-80F6-4A98-BCE4-50A54240C98F}" type="presOf" srcId="{C10E96F0-7927-427D-8B56-39A696C6009B}" destId="{203E4235-2043-4240-8D84-C2E282D3C1DD}" srcOrd="0" destOrd="0" presId="urn:microsoft.com/office/officeart/2005/8/layout/vList6"/>
    <dgm:cxn modelId="{DD486CE7-2058-41DB-852B-E3BE015E2AF1}" type="presOf" srcId="{1DB162D1-1982-44FA-99DC-BEFB18021B68}" destId="{AFAF89B3-0661-41D3-B6F0-ABF937118BB5}" srcOrd="0" destOrd="0" presId="urn:microsoft.com/office/officeart/2005/8/layout/vList6"/>
    <dgm:cxn modelId="{642CCAFD-8363-4D84-9752-7FBE470713A9}" type="presOf" srcId="{CB3D13B9-9F19-497D-848B-2F3E6E93EC92}" destId="{9256E056-5D57-40A5-A03B-C3179ECEECC2}" srcOrd="0" destOrd="0" presId="urn:microsoft.com/office/officeart/2005/8/layout/vList6"/>
    <dgm:cxn modelId="{C69D2114-B34E-4EFB-A963-740245E80F61}" type="presParOf" srcId="{ED87DAF8-C70C-4285-953A-E3A8CE8FE6F1}" destId="{8949A9B8-B72E-4799-936E-9F24A3B0760A}" srcOrd="0" destOrd="0" presId="urn:microsoft.com/office/officeart/2005/8/layout/vList6"/>
    <dgm:cxn modelId="{9227D82C-093A-4991-A31F-C9660566F8DE}" type="presParOf" srcId="{8949A9B8-B72E-4799-936E-9F24A3B0760A}" destId="{975B73B1-E629-4BCB-8A06-83EC1E462721}" srcOrd="0" destOrd="0" presId="urn:microsoft.com/office/officeart/2005/8/layout/vList6"/>
    <dgm:cxn modelId="{B4B7DCA7-DD7D-4BB3-AAB5-FA6D2C3090EE}" type="presParOf" srcId="{8949A9B8-B72E-4799-936E-9F24A3B0760A}" destId="{EE79108B-71A0-4148-8173-AB26FD69AB23}" srcOrd="1" destOrd="0" presId="urn:microsoft.com/office/officeart/2005/8/layout/vList6"/>
    <dgm:cxn modelId="{407DC2AC-B491-4422-B452-2E1FAB85B476}" type="presParOf" srcId="{ED87DAF8-C70C-4285-953A-E3A8CE8FE6F1}" destId="{9E839123-BD48-4877-8C63-E58392B40523}" srcOrd="1" destOrd="0" presId="urn:microsoft.com/office/officeart/2005/8/layout/vList6"/>
    <dgm:cxn modelId="{2B67F6EA-3A6C-4BB6-91D3-7F4C310B9CA2}" type="presParOf" srcId="{ED87DAF8-C70C-4285-953A-E3A8CE8FE6F1}" destId="{75CB465B-F20E-45F7-88C2-F77FCBD784DD}" srcOrd="2" destOrd="0" presId="urn:microsoft.com/office/officeart/2005/8/layout/vList6"/>
    <dgm:cxn modelId="{81F58012-0EC3-40B5-881E-9DDE74E44802}" type="presParOf" srcId="{75CB465B-F20E-45F7-88C2-F77FCBD784DD}" destId="{3C906C8F-5184-4265-96F6-41BE6B30C98F}" srcOrd="0" destOrd="0" presId="urn:microsoft.com/office/officeart/2005/8/layout/vList6"/>
    <dgm:cxn modelId="{461763C9-9401-46AA-A163-4DA85C9A0A1C}" type="presParOf" srcId="{75CB465B-F20E-45F7-88C2-F77FCBD784DD}" destId="{C416FE02-017D-486B-B1A7-97E3AF271D11}" srcOrd="1" destOrd="0" presId="urn:microsoft.com/office/officeart/2005/8/layout/vList6"/>
    <dgm:cxn modelId="{A5BD306D-A85C-419C-BA11-1C5B90A731D2}" type="presParOf" srcId="{ED87DAF8-C70C-4285-953A-E3A8CE8FE6F1}" destId="{95477D69-709A-4348-B04F-648B61ECFED0}" srcOrd="3" destOrd="0" presId="urn:microsoft.com/office/officeart/2005/8/layout/vList6"/>
    <dgm:cxn modelId="{628293A1-56BF-4254-A935-50E61A5E3CE7}" type="presParOf" srcId="{ED87DAF8-C70C-4285-953A-E3A8CE8FE6F1}" destId="{B2396182-8E8D-4D45-BFDB-7339ED08FFDB}" srcOrd="4" destOrd="0" presId="urn:microsoft.com/office/officeart/2005/8/layout/vList6"/>
    <dgm:cxn modelId="{C7980B6A-DAF3-4AE8-9080-8862E8C16368}" type="presParOf" srcId="{B2396182-8E8D-4D45-BFDB-7339ED08FFDB}" destId="{AFAF89B3-0661-41D3-B6F0-ABF937118BB5}" srcOrd="0" destOrd="0" presId="urn:microsoft.com/office/officeart/2005/8/layout/vList6"/>
    <dgm:cxn modelId="{944ECB67-A184-4310-A3C2-421187B3B91D}" type="presParOf" srcId="{B2396182-8E8D-4D45-BFDB-7339ED08FFDB}" destId="{F9DC9C11-CF0B-4DC7-A58A-FF472AA5F3ED}" srcOrd="1" destOrd="0" presId="urn:microsoft.com/office/officeart/2005/8/layout/vList6"/>
    <dgm:cxn modelId="{D574D1B1-2D31-4C7E-A2DB-B396008A2C38}" type="presParOf" srcId="{ED87DAF8-C70C-4285-953A-E3A8CE8FE6F1}" destId="{21F9F3A3-F2F9-433F-9071-4CCDE7E257AE}" srcOrd="5" destOrd="0" presId="urn:microsoft.com/office/officeart/2005/8/layout/vList6"/>
    <dgm:cxn modelId="{3855F866-AEC4-4960-B41D-146B0D9EEAA3}" type="presParOf" srcId="{ED87DAF8-C70C-4285-953A-E3A8CE8FE6F1}" destId="{E58B6D3E-7804-4F73-A72C-559D4738BC50}" srcOrd="6" destOrd="0" presId="urn:microsoft.com/office/officeart/2005/8/layout/vList6"/>
    <dgm:cxn modelId="{914AAED9-4716-48C1-A2A9-C3DDE8D6287F}" type="presParOf" srcId="{E58B6D3E-7804-4F73-A72C-559D4738BC50}" destId="{48A08810-B2F8-4ADD-ADF5-6351C72B8B19}" srcOrd="0" destOrd="0" presId="urn:microsoft.com/office/officeart/2005/8/layout/vList6"/>
    <dgm:cxn modelId="{AC53BAA7-B986-484C-9C46-962A6586E008}" type="presParOf" srcId="{E58B6D3E-7804-4F73-A72C-559D4738BC50}" destId="{203E4235-2043-4240-8D84-C2E282D3C1DD}" srcOrd="1" destOrd="0" presId="urn:microsoft.com/office/officeart/2005/8/layout/vList6"/>
    <dgm:cxn modelId="{2874852A-0F42-45B6-A304-8B76703BD2F4}" type="presParOf" srcId="{ED87DAF8-C70C-4285-953A-E3A8CE8FE6F1}" destId="{9B02B946-E17A-44B9-A8CD-70F992BD0B81}" srcOrd="7" destOrd="0" presId="urn:microsoft.com/office/officeart/2005/8/layout/vList6"/>
    <dgm:cxn modelId="{7A156735-2B24-49D3-A2A2-20ECEAD1FD33}" type="presParOf" srcId="{ED87DAF8-C70C-4285-953A-E3A8CE8FE6F1}" destId="{ABB6DE36-BEAA-4C29-A292-1BE12628F9D6}" srcOrd="8" destOrd="0" presId="urn:microsoft.com/office/officeart/2005/8/layout/vList6"/>
    <dgm:cxn modelId="{15915FE5-28DC-4D7E-8C37-413E8B48B6C0}" type="presParOf" srcId="{ABB6DE36-BEAA-4C29-A292-1BE12628F9D6}" destId="{EE182041-7B45-4BB3-B399-D1818DE38514}" srcOrd="0" destOrd="0" presId="urn:microsoft.com/office/officeart/2005/8/layout/vList6"/>
    <dgm:cxn modelId="{A72BA273-69D7-4378-A5DC-CA2B67DF5C28}" type="presParOf" srcId="{ABB6DE36-BEAA-4C29-A292-1BE12628F9D6}" destId="{9256E056-5D57-40A5-A03B-C3179ECEECC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0BB5FCD-D670-456F-BE7E-95DA4D123536}" type="doc">
      <dgm:prSet loTypeId="urn:microsoft.com/office/officeart/2005/8/layout/vList6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MY"/>
        </a:p>
      </dgm:t>
    </dgm:pt>
    <dgm:pt modelId="{C898570D-D68D-44F4-BE60-F89D0F002BDF}">
      <dgm:prSet phldrT="[Text]"/>
      <dgm:spPr/>
      <dgm:t>
        <a:bodyPr/>
        <a:lstStyle/>
        <a:p>
          <a:r>
            <a:rPr lang="en-MY" dirty="0" smtClean="0">
              <a:solidFill>
                <a:schemeClr val="tx1">
                  <a:lumMod val="95000"/>
                  <a:lumOff val="5000"/>
                </a:schemeClr>
              </a:solidFill>
            </a:rPr>
            <a:t>6. Mark Entry Cut-off Date</a:t>
          </a:r>
          <a:endParaRPr lang="en-MY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D2F6F37-4F6C-4E0E-AD32-0EC0C8207FF0}" type="parTrans" cxnId="{6E72AB49-D2A9-4183-911B-BD848C8ECC00}">
      <dgm:prSet/>
      <dgm:spPr/>
      <dgm:t>
        <a:bodyPr/>
        <a:lstStyle/>
        <a:p>
          <a:endParaRPr lang="en-MY"/>
        </a:p>
      </dgm:t>
    </dgm:pt>
    <dgm:pt modelId="{41CC6AEA-4445-4228-83D8-EEBDE456B883}" type="sibTrans" cxnId="{6E72AB49-D2A9-4183-911B-BD848C8ECC00}">
      <dgm:prSet/>
      <dgm:spPr/>
      <dgm:t>
        <a:bodyPr/>
        <a:lstStyle/>
        <a:p>
          <a:endParaRPr lang="en-MY"/>
        </a:p>
      </dgm:t>
    </dgm:pt>
    <dgm:pt modelId="{7901192D-2F99-415F-B446-39EAAB95AADD}">
      <dgm:prSet phldrT="[Text]"/>
      <dgm:spPr/>
      <dgm:t>
        <a:bodyPr/>
        <a:lstStyle/>
        <a:p>
          <a:r>
            <a:rPr lang="en-MY" dirty="0" smtClean="0"/>
            <a:t>Set deadline for Teachers to enter marks</a:t>
          </a:r>
          <a:endParaRPr lang="en-MY" dirty="0"/>
        </a:p>
      </dgm:t>
    </dgm:pt>
    <dgm:pt modelId="{7D33D440-5072-4C26-B53F-6DD0833325B8}" type="parTrans" cxnId="{48448D72-62C0-4B1C-ABA6-72A09B46A424}">
      <dgm:prSet/>
      <dgm:spPr/>
      <dgm:t>
        <a:bodyPr/>
        <a:lstStyle/>
        <a:p>
          <a:endParaRPr lang="en-MY"/>
        </a:p>
      </dgm:t>
    </dgm:pt>
    <dgm:pt modelId="{3F7BF074-D4E7-4C73-BBCE-E21CC6AFD473}" type="sibTrans" cxnId="{48448D72-62C0-4B1C-ABA6-72A09B46A424}">
      <dgm:prSet/>
      <dgm:spPr/>
      <dgm:t>
        <a:bodyPr/>
        <a:lstStyle/>
        <a:p>
          <a:endParaRPr lang="en-MY"/>
        </a:p>
      </dgm:t>
    </dgm:pt>
    <dgm:pt modelId="{A90E949B-3E05-47D8-9B3F-6FA0A0242B2E}">
      <dgm:prSet phldrT="[Text]"/>
      <dgm:spPr/>
      <dgm:t>
        <a:bodyPr/>
        <a:lstStyle/>
        <a:p>
          <a:r>
            <a:rPr lang="en-MY" dirty="0" smtClean="0">
              <a:solidFill>
                <a:schemeClr val="tx1">
                  <a:lumMod val="95000"/>
                  <a:lumOff val="5000"/>
                </a:schemeClr>
              </a:solidFill>
            </a:rPr>
            <a:t>7. Mark Entry Security Process</a:t>
          </a:r>
          <a:endParaRPr lang="en-MY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81F03D8-0780-4366-9B0E-EC2996C03A58}" type="parTrans" cxnId="{70A952E1-3F5F-4303-BE11-1E8FE36783B5}">
      <dgm:prSet/>
      <dgm:spPr/>
      <dgm:t>
        <a:bodyPr/>
        <a:lstStyle/>
        <a:p>
          <a:endParaRPr lang="en-MY"/>
        </a:p>
      </dgm:t>
    </dgm:pt>
    <dgm:pt modelId="{4E2562E9-0D26-42D0-B69B-2F47C74B2EE0}" type="sibTrans" cxnId="{70A952E1-3F5F-4303-BE11-1E8FE36783B5}">
      <dgm:prSet/>
      <dgm:spPr/>
      <dgm:t>
        <a:bodyPr/>
        <a:lstStyle/>
        <a:p>
          <a:endParaRPr lang="en-MY"/>
        </a:p>
      </dgm:t>
    </dgm:pt>
    <dgm:pt modelId="{5669580B-75C6-4725-B209-69E42EA6FC23}">
      <dgm:prSet phldrT="[Text]"/>
      <dgm:spPr/>
      <dgm:t>
        <a:bodyPr/>
        <a:lstStyle/>
        <a:p>
          <a:r>
            <a:rPr lang="en-MY" dirty="0" smtClean="0"/>
            <a:t>Automatically retrieves list of teachers allowed to enter marks into system</a:t>
          </a:r>
          <a:endParaRPr lang="en-MY" dirty="0"/>
        </a:p>
      </dgm:t>
    </dgm:pt>
    <dgm:pt modelId="{444CA0F7-382E-4F87-A8A1-854A01C28EF4}" type="parTrans" cxnId="{0F504AA9-B55F-401B-BD38-5D6662D4E0F7}">
      <dgm:prSet/>
      <dgm:spPr/>
      <dgm:t>
        <a:bodyPr/>
        <a:lstStyle/>
        <a:p>
          <a:endParaRPr lang="en-MY"/>
        </a:p>
      </dgm:t>
    </dgm:pt>
    <dgm:pt modelId="{D8FAE902-1E5A-4B6F-B32F-D81F7A95619C}" type="sibTrans" cxnId="{0F504AA9-B55F-401B-BD38-5D6662D4E0F7}">
      <dgm:prSet/>
      <dgm:spPr/>
      <dgm:t>
        <a:bodyPr/>
        <a:lstStyle/>
        <a:p>
          <a:endParaRPr lang="en-MY"/>
        </a:p>
      </dgm:t>
    </dgm:pt>
    <dgm:pt modelId="{505F9F31-6A25-44A4-9D9F-34EFA5B19C8E}">
      <dgm:prSet phldrT="[Text]"/>
      <dgm:spPr/>
      <dgm:t>
        <a:bodyPr/>
        <a:lstStyle/>
        <a:p>
          <a:r>
            <a:rPr lang="en-MY" dirty="0" smtClean="0">
              <a:solidFill>
                <a:schemeClr val="tx1">
                  <a:lumMod val="95000"/>
                  <a:lumOff val="5000"/>
                </a:schemeClr>
              </a:solidFill>
            </a:rPr>
            <a:t>8. Mark Entry Security Access</a:t>
          </a:r>
          <a:endParaRPr lang="en-MY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4C59F12-9866-40EF-9E5D-0CD1F84AB6D1}" type="parTrans" cxnId="{9A8719F8-A832-4856-83B0-362A8501A7A3}">
      <dgm:prSet/>
      <dgm:spPr/>
      <dgm:t>
        <a:bodyPr/>
        <a:lstStyle/>
        <a:p>
          <a:endParaRPr lang="en-MY"/>
        </a:p>
      </dgm:t>
    </dgm:pt>
    <dgm:pt modelId="{F8D35ACC-AD95-45DA-818D-C6A1B92200CE}" type="sibTrans" cxnId="{9A8719F8-A832-4856-83B0-362A8501A7A3}">
      <dgm:prSet/>
      <dgm:spPr/>
      <dgm:t>
        <a:bodyPr/>
        <a:lstStyle/>
        <a:p>
          <a:endParaRPr lang="en-MY"/>
        </a:p>
      </dgm:t>
    </dgm:pt>
    <dgm:pt modelId="{2CE9BCA1-7694-4633-B7D1-AAE64B6300DE}">
      <dgm:prSet/>
      <dgm:spPr/>
      <dgm:t>
        <a:bodyPr/>
        <a:lstStyle/>
        <a:p>
          <a:r>
            <a:rPr lang="en-MY" dirty="0" smtClean="0"/>
            <a:t>Modify security for Teacher to enter marks (Add, Delete and Modify)</a:t>
          </a:r>
          <a:endParaRPr lang="en-MY" dirty="0"/>
        </a:p>
      </dgm:t>
    </dgm:pt>
    <dgm:pt modelId="{94E08381-7357-4B9D-8D57-97A8F26BE8CD}" type="parTrans" cxnId="{FB369CF5-CAB9-4674-8DEE-786A22DE235B}">
      <dgm:prSet/>
      <dgm:spPr/>
      <dgm:t>
        <a:bodyPr/>
        <a:lstStyle/>
        <a:p>
          <a:endParaRPr lang="en-MY"/>
        </a:p>
      </dgm:t>
    </dgm:pt>
    <dgm:pt modelId="{8300F802-8CE1-4588-8985-7385ECD6E16D}" type="sibTrans" cxnId="{FB369CF5-CAB9-4674-8DEE-786A22DE235B}">
      <dgm:prSet/>
      <dgm:spPr/>
      <dgm:t>
        <a:bodyPr/>
        <a:lstStyle/>
        <a:p>
          <a:endParaRPr lang="en-MY"/>
        </a:p>
      </dgm:t>
    </dgm:pt>
    <dgm:pt modelId="{741C0600-4FAA-42CC-8377-2BF7DD2A2764}">
      <dgm:prSet phldrT="[Text]"/>
      <dgm:spPr/>
      <dgm:t>
        <a:bodyPr/>
        <a:lstStyle/>
        <a:p>
          <a:r>
            <a:rPr lang="en-MY" dirty="0" smtClean="0">
              <a:solidFill>
                <a:schemeClr val="tx1">
                  <a:lumMod val="95000"/>
                  <a:lumOff val="5000"/>
                </a:schemeClr>
              </a:solidFill>
            </a:rPr>
            <a:t>Moderate Marks</a:t>
          </a:r>
        </a:p>
        <a:p>
          <a:r>
            <a:rPr lang="en-MY" dirty="0" smtClean="0">
              <a:solidFill>
                <a:schemeClr val="tx1">
                  <a:lumMod val="95000"/>
                  <a:lumOff val="5000"/>
                </a:schemeClr>
              </a:solidFill>
            </a:rPr>
            <a:t>(Sixth Form)</a:t>
          </a:r>
          <a:endParaRPr lang="en-MY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30A526C-DDC1-46B8-98B7-CD54F5737F11}" type="parTrans" cxnId="{8CE788D2-CCD2-408D-816A-028B476F250F}">
      <dgm:prSet/>
      <dgm:spPr/>
      <dgm:t>
        <a:bodyPr/>
        <a:lstStyle/>
        <a:p>
          <a:endParaRPr lang="en-MY"/>
        </a:p>
      </dgm:t>
    </dgm:pt>
    <dgm:pt modelId="{9BFF2FFB-6F14-4C75-8A5B-C8067BA4A384}" type="sibTrans" cxnId="{8CE788D2-CCD2-408D-816A-028B476F250F}">
      <dgm:prSet/>
      <dgm:spPr/>
      <dgm:t>
        <a:bodyPr/>
        <a:lstStyle/>
        <a:p>
          <a:endParaRPr lang="en-MY"/>
        </a:p>
      </dgm:t>
    </dgm:pt>
    <dgm:pt modelId="{89156660-80CF-4526-A758-5013306E7C81}">
      <dgm:prSet/>
      <dgm:spPr/>
      <dgm:t>
        <a:bodyPr/>
        <a:lstStyle/>
        <a:p>
          <a:r>
            <a:rPr lang="en-MY" dirty="0" smtClean="0"/>
            <a:t>After marks are entered, perform moderation of marks and grades</a:t>
          </a:r>
          <a:endParaRPr lang="en-MY" dirty="0"/>
        </a:p>
      </dgm:t>
    </dgm:pt>
    <dgm:pt modelId="{A9DB0039-6A46-4E2E-93B3-B423646C4189}" type="parTrans" cxnId="{6125CD57-21B1-472A-9BD5-9BFD774DD20F}">
      <dgm:prSet/>
      <dgm:spPr/>
      <dgm:t>
        <a:bodyPr/>
        <a:lstStyle/>
        <a:p>
          <a:endParaRPr lang="en-MY"/>
        </a:p>
      </dgm:t>
    </dgm:pt>
    <dgm:pt modelId="{AA183090-1173-4EBD-AF95-2776141E4E55}" type="sibTrans" cxnId="{6125CD57-21B1-472A-9BD5-9BFD774DD20F}">
      <dgm:prSet/>
      <dgm:spPr/>
      <dgm:t>
        <a:bodyPr/>
        <a:lstStyle/>
        <a:p>
          <a:endParaRPr lang="en-MY"/>
        </a:p>
      </dgm:t>
    </dgm:pt>
    <dgm:pt modelId="{7C5AA192-1408-4E04-9342-92E53C89A047}" type="pres">
      <dgm:prSet presAssocID="{C0BB5FCD-D670-456F-BE7E-95DA4D12353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MY"/>
        </a:p>
      </dgm:t>
    </dgm:pt>
    <dgm:pt modelId="{CCB8162D-0D3C-4E39-8DA7-E187BA74055F}" type="pres">
      <dgm:prSet presAssocID="{C898570D-D68D-44F4-BE60-F89D0F002BDF}" presName="linNode" presStyleCnt="0"/>
      <dgm:spPr/>
    </dgm:pt>
    <dgm:pt modelId="{0E42AE60-97A6-47C3-80CA-50430589C310}" type="pres">
      <dgm:prSet presAssocID="{C898570D-D68D-44F4-BE60-F89D0F002BDF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110EA4F8-A668-43A0-B1CC-AA4F99D4A2B5}" type="pres">
      <dgm:prSet presAssocID="{C898570D-D68D-44F4-BE60-F89D0F002BDF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D4FEDBAB-F5C7-4D47-81D7-37B876AE4A46}" type="pres">
      <dgm:prSet presAssocID="{41CC6AEA-4445-4228-83D8-EEBDE456B883}" presName="spacing" presStyleCnt="0"/>
      <dgm:spPr/>
    </dgm:pt>
    <dgm:pt modelId="{C0BC402D-5BF5-4AE7-AFD2-03992212045E}" type="pres">
      <dgm:prSet presAssocID="{A90E949B-3E05-47D8-9B3F-6FA0A0242B2E}" presName="linNode" presStyleCnt="0"/>
      <dgm:spPr/>
    </dgm:pt>
    <dgm:pt modelId="{100A7391-E57A-4719-8E9C-1A69335AA4D8}" type="pres">
      <dgm:prSet presAssocID="{A90E949B-3E05-47D8-9B3F-6FA0A0242B2E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4B8A2CDF-861E-4433-8D5D-A5EFBA4486E2}" type="pres">
      <dgm:prSet presAssocID="{A90E949B-3E05-47D8-9B3F-6FA0A0242B2E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62B657D3-B603-4899-9919-A98E3EEBA545}" type="pres">
      <dgm:prSet presAssocID="{4E2562E9-0D26-42D0-B69B-2F47C74B2EE0}" presName="spacing" presStyleCnt="0"/>
      <dgm:spPr/>
    </dgm:pt>
    <dgm:pt modelId="{B747C597-77B9-455D-8555-1799C318C916}" type="pres">
      <dgm:prSet presAssocID="{505F9F31-6A25-44A4-9D9F-34EFA5B19C8E}" presName="linNode" presStyleCnt="0"/>
      <dgm:spPr/>
    </dgm:pt>
    <dgm:pt modelId="{690FAF47-C79C-4CF8-A94B-4E88C3EEA059}" type="pres">
      <dgm:prSet presAssocID="{505F9F31-6A25-44A4-9D9F-34EFA5B19C8E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DDA97E9D-85BD-4B0E-9EB7-B8DB01C0A5A2}" type="pres">
      <dgm:prSet presAssocID="{505F9F31-6A25-44A4-9D9F-34EFA5B19C8E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21C396CB-B8A0-4CF2-BA1B-040399C93B8B}" type="pres">
      <dgm:prSet presAssocID="{F8D35ACC-AD95-45DA-818D-C6A1B92200CE}" presName="spacing" presStyleCnt="0"/>
      <dgm:spPr/>
    </dgm:pt>
    <dgm:pt modelId="{A38C7D08-80ED-471F-8261-F349DC5B8907}" type="pres">
      <dgm:prSet presAssocID="{741C0600-4FAA-42CC-8377-2BF7DD2A2764}" presName="linNode" presStyleCnt="0"/>
      <dgm:spPr/>
    </dgm:pt>
    <dgm:pt modelId="{FF500128-4773-429B-8C7E-E3DCDC73314E}" type="pres">
      <dgm:prSet presAssocID="{741C0600-4FAA-42CC-8377-2BF7DD2A2764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C0941FBB-209D-49D4-8F6F-233897D577CE}" type="pres">
      <dgm:prSet presAssocID="{741C0600-4FAA-42CC-8377-2BF7DD2A2764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8CE788D2-CCD2-408D-816A-028B476F250F}" srcId="{C0BB5FCD-D670-456F-BE7E-95DA4D123536}" destId="{741C0600-4FAA-42CC-8377-2BF7DD2A2764}" srcOrd="3" destOrd="0" parTransId="{330A526C-DDC1-46B8-98B7-CD54F5737F11}" sibTransId="{9BFF2FFB-6F14-4C75-8A5B-C8067BA4A384}"/>
    <dgm:cxn modelId="{CF91D4FE-7B95-4650-B733-ADEE36941518}" type="presOf" srcId="{5669580B-75C6-4725-B209-69E42EA6FC23}" destId="{4B8A2CDF-861E-4433-8D5D-A5EFBA4486E2}" srcOrd="0" destOrd="0" presId="urn:microsoft.com/office/officeart/2005/8/layout/vList6"/>
    <dgm:cxn modelId="{48448D72-62C0-4B1C-ABA6-72A09B46A424}" srcId="{C898570D-D68D-44F4-BE60-F89D0F002BDF}" destId="{7901192D-2F99-415F-B446-39EAAB95AADD}" srcOrd="0" destOrd="0" parTransId="{7D33D440-5072-4C26-B53F-6DD0833325B8}" sibTransId="{3F7BF074-D4E7-4C73-BBCE-E21CC6AFD473}"/>
    <dgm:cxn modelId="{1C2F81FD-F524-4490-9746-E79E493B7FCD}" type="presOf" srcId="{C898570D-D68D-44F4-BE60-F89D0F002BDF}" destId="{0E42AE60-97A6-47C3-80CA-50430589C310}" srcOrd="0" destOrd="0" presId="urn:microsoft.com/office/officeart/2005/8/layout/vList6"/>
    <dgm:cxn modelId="{B5B8EC45-7D7C-402F-A445-E2C4C0201CD0}" type="presOf" srcId="{89156660-80CF-4526-A758-5013306E7C81}" destId="{C0941FBB-209D-49D4-8F6F-233897D577CE}" srcOrd="0" destOrd="0" presId="urn:microsoft.com/office/officeart/2005/8/layout/vList6"/>
    <dgm:cxn modelId="{0F504AA9-B55F-401B-BD38-5D6662D4E0F7}" srcId="{A90E949B-3E05-47D8-9B3F-6FA0A0242B2E}" destId="{5669580B-75C6-4725-B209-69E42EA6FC23}" srcOrd="0" destOrd="0" parTransId="{444CA0F7-382E-4F87-A8A1-854A01C28EF4}" sibTransId="{D8FAE902-1E5A-4B6F-B32F-D81F7A95619C}"/>
    <dgm:cxn modelId="{B5E440F5-C02A-4C7D-BE0A-3D2DC4BAA718}" type="presOf" srcId="{2CE9BCA1-7694-4633-B7D1-AAE64B6300DE}" destId="{DDA97E9D-85BD-4B0E-9EB7-B8DB01C0A5A2}" srcOrd="0" destOrd="0" presId="urn:microsoft.com/office/officeart/2005/8/layout/vList6"/>
    <dgm:cxn modelId="{70A952E1-3F5F-4303-BE11-1E8FE36783B5}" srcId="{C0BB5FCD-D670-456F-BE7E-95DA4D123536}" destId="{A90E949B-3E05-47D8-9B3F-6FA0A0242B2E}" srcOrd="1" destOrd="0" parTransId="{E81F03D8-0780-4366-9B0E-EC2996C03A58}" sibTransId="{4E2562E9-0D26-42D0-B69B-2F47C74B2EE0}"/>
    <dgm:cxn modelId="{B99EE218-1FDC-4FCB-BD03-6DDDF0AA1C0E}" type="presOf" srcId="{C0BB5FCD-D670-456F-BE7E-95DA4D123536}" destId="{7C5AA192-1408-4E04-9342-92E53C89A047}" srcOrd="0" destOrd="0" presId="urn:microsoft.com/office/officeart/2005/8/layout/vList6"/>
    <dgm:cxn modelId="{5983F082-B657-4C8F-9213-8D4F5C098B44}" type="presOf" srcId="{7901192D-2F99-415F-B446-39EAAB95AADD}" destId="{110EA4F8-A668-43A0-B1CC-AA4F99D4A2B5}" srcOrd="0" destOrd="0" presId="urn:microsoft.com/office/officeart/2005/8/layout/vList6"/>
    <dgm:cxn modelId="{9A8719F8-A832-4856-83B0-362A8501A7A3}" srcId="{C0BB5FCD-D670-456F-BE7E-95DA4D123536}" destId="{505F9F31-6A25-44A4-9D9F-34EFA5B19C8E}" srcOrd="2" destOrd="0" parTransId="{B4C59F12-9866-40EF-9E5D-0CD1F84AB6D1}" sibTransId="{F8D35ACC-AD95-45DA-818D-C6A1B92200CE}"/>
    <dgm:cxn modelId="{3A067992-C423-4132-BB70-4EF462CFAAA2}" type="presOf" srcId="{A90E949B-3E05-47D8-9B3F-6FA0A0242B2E}" destId="{100A7391-E57A-4719-8E9C-1A69335AA4D8}" srcOrd="0" destOrd="0" presId="urn:microsoft.com/office/officeart/2005/8/layout/vList6"/>
    <dgm:cxn modelId="{FB369CF5-CAB9-4674-8DEE-786A22DE235B}" srcId="{505F9F31-6A25-44A4-9D9F-34EFA5B19C8E}" destId="{2CE9BCA1-7694-4633-B7D1-AAE64B6300DE}" srcOrd="0" destOrd="0" parTransId="{94E08381-7357-4B9D-8D57-97A8F26BE8CD}" sibTransId="{8300F802-8CE1-4588-8985-7385ECD6E16D}"/>
    <dgm:cxn modelId="{0B7F5252-7B7B-48B4-B180-DF823DC83885}" type="presOf" srcId="{505F9F31-6A25-44A4-9D9F-34EFA5B19C8E}" destId="{690FAF47-C79C-4CF8-A94B-4E88C3EEA059}" srcOrd="0" destOrd="0" presId="urn:microsoft.com/office/officeart/2005/8/layout/vList6"/>
    <dgm:cxn modelId="{6E72AB49-D2A9-4183-911B-BD848C8ECC00}" srcId="{C0BB5FCD-D670-456F-BE7E-95DA4D123536}" destId="{C898570D-D68D-44F4-BE60-F89D0F002BDF}" srcOrd="0" destOrd="0" parTransId="{AD2F6F37-4F6C-4E0E-AD32-0EC0C8207FF0}" sibTransId="{41CC6AEA-4445-4228-83D8-EEBDE456B883}"/>
    <dgm:cxn modelId="{6125CD57-21B1-472A-9BD5-9BFD774DD20F}" srcId="{741C0600-4FAA-42CC-8377-2BF7DD2A2764}" destId="{89156660-80CF-4526-A758-5013306E7C81}" srcOrd="0" destOrd="0" parTransId="{A9DB0039-6A46-4E2E-93B3-B423646C4189}" sibTransId="{AA183090-1173-4EBD-AF95-2776141E4E55}"/>
    <dgm:cxn modelId="{E2621CB5-C4ED-45D1-A8B9-41F2DE3A6F47}" type="presOf" srcId="{741C0600-4FAA-42CC-8377-2BF7DD2A2764}" destId="{FF500128-4773-429B-8C7E-E3DCDC73314E}" srcOrd="0" destOrd="0" presId="urn:microsoft.com/office/officeart/2005/8/layout/vList6"/>
    <dgm:cxn modelId="{8CDD0918-5523-4C36-9287-96A90E0F2E79}" type="presParOf" srcId="{7C5AA192-1408-4E04-9342-92E53C89A047}" destId="{CCB8162D-0D3C-4E39-8DA7-E187BA74055F}" srcOrd="0" destOrd="0" presId="urn:microsoft.com/office/officeart/2005/8/layout/vList6"/>
    <dgm:cxn modelId="{BC8C23F1-634B-4EDB-B7E0-7348DC1E0A3E}" type="presParOf" srcId="{CCB8162D-0D3C-4E39-8DA7-E187BA74055F}" destId="{0E42AE60-97A6-47C3-80CA-50430589C310}" srcOrd="0" destOrd="0" presId="urn:microsoft.com/office/officeart/2005/8/layout/vList6"/>
    <dgm:cxn modelId="{493A98A8-301B-459B-A5F2-2989011F393B}" type="presParOf" srcId="{CCB8162D-0D3C-4E39-8DA7-E187BA74055F}" destId="{110EA4F8-A668-43A0-B1CC-AA4F99D4A2B5}" srcOrd="1" destOrd="0" presId="urn:microsoft.com/office/officeart/2005/8/layout/vList6"/>
    <dgm:cxn modelId="{79AC5227-F9C4-463A-BF81-57BEDAA2B521}" type="presParOf" srcId="{7C5AA192-1408-4E04-9342-92E53C89A047}" destId="{D4FEDBAB-F5C7-4D47-81D7-37B876AE4A46}" srcOrd="1" destOrd="0" presId="urn:microsoft.com/office/officeart/2005/8/layout/vList6"/>
    <dgm:cxn modelId="{BD7DECA1-F699-44FD-94FA-06D2D4F5F5AA}" type="presParOf" srcId="{7C5AA192-1408-4E04-9342-92E53C89A047}" destId="{C0BC402D-5BF5-4AE7-AFD2-03992212045E}" srcOrd="2" destOrd="0" presId="urn:microsoft.com/office/officeart/2005/8/layout/vList6"/>
    <dgm:cxn modelId="{D1B1A547-DDCD-4080-8B08-42B1313499CE}" type="presParOf" srcId="{C0BC402D-5BF5-4AE7-AFD2-03992212045E}" destId="{100A7391-E57A-4719-8E9C-1A69335AA4D8}" srcOrd="0" destOrd="0" presId="urn:microsoft.com/office/officeart/2005/8/layout/vList6"/>
    <dgm:cxn modelId="{47F85C74-C0B2-4D86-B69B-827ECF7DDEC1}" type="presParOf" srcId="{C0BC402D-5BF5-4AE7-AFD2-03992212045E}" destId="{4B8A2CDF-861E-4433-8D5D-A5EFBA4486E2}" srcOrd="1" destOrd="0" presId="urn:microsoft.com/office/officeart/2005/8/layout/vList6"/>
    <dgm:cxn modelId="{B31AD62C-0142-461E-B185-A8F0836445A6}" type="presParOf" srcId="{7C5AA192-1408-4E04-9342-92E53C89A047}" destId="{62B657D3-B603-4899-9919-A98E3EEBA545}" srcOrd="3" destOrd="0" presId="urn:microsoft.com/office/officeart/2005/8/layout/vList6"/>
    <dgm:cxn modelId="{49F75A58-9841-41C5-86AF-2CBCDA90569F}" type="presParOf" srcId="{7C5AA192-1408-4E04-9342-92E53C89A047}" destId="{B747C597-77B9-455D-8555-1799C318C916}" srcOrd="4" destOrd="0" presId="urn:microsoft.com/office/officeart/2005/8/layout/vList6"/>
    <dgm:cxn modelId="{D707313F-938C-4D1E-8F0C-063AD652FE6F}" type="presParOf" srcId="{B747C597-77B9-455D-8555-1799C318C916}" destId="{690FAF47-C79C-4CF8-A94B-4E88C3EEA059}" srcOrd="0" destOrd="0" presId="urn:microsoft.com/office/officeart/2005/8/layout/vList6"/>
    <dgm:cxn modelId="{DB7EFD5D-2411-4926-B82C-CC19666D4006}" type="presParOf" srcId="{B747C597-77B9-455D-8555-1799C318C916}" destId="{DDA97E9D-85BD-4B0E-9EB7-B8DB01C0A5A2}" srcOrd="1" destOrd="0" presId="urn:microsoft.com/office/officeart/2005/8/layout/vList6"/>
    <dgm:cxn modelId="{B917621E-08B0-431E-8BC0-18B78D901BF9}" type="presParOf" srcId="{7C5AA192-1408-4E04-9342-92E53C89A047}" destId="{21C396CB-B8A0-4CF2-BA1B-040399C93B8B}" srcOrd="5" destOrd="0" presId="urn:microsoft.com/office/officeart/2005/8/layout/vList6"/>
    <dgm:cxn modelId="{37A21382-B4F9-4E71-A6F6-6428FE1C33BE}" type="presParOf" srcId="{7C5AA192-1408-4E04-9342-92E53C89A047}" destId="{A38C7D08-80ED-471F-8261-F349DC5B8907}" srcOrd="6" destOrd="0" presId="urn:microsoft.com/office/officeart/2005/8/layout/vList6"/>
    <dgm:cxn modelId="{ED83C4B1-9587-4D88-9B53-EEBB0DEB77FE}" type="presParOf" srcId="{A38C7D08-80ED-471F-8261-F349DC5B8907}" destId="{FF500128-4773-429B-8C7E-E3DCDC73314E}" srcOrd="0" destOrd="0" presId="urn:microsoft.com/office/officeart/2005/8/layout/vList6"/>
    <dgm:cxn modelId="{9BF42D9B-37D3-481E-8927-0492465BCD94}" type="presParOf" srcId="{A38C7D08-80ED-471F-8261-F349DC5B8907}" destId="{C0941FBB-209D-49D4-8F6F-233897D577C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0BB5FCD-D670-456F-BE7E-95DA4D123536}" type="doc">
      <dgm:prSet loTypeId="urn:microsoft.com/office/officeart/2005/8/layout/vList6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MY"/>
        </a:p>
      </dgm:t>
    </dgm:pt>
    <dgm:pt modelId="{C898570D-D68D-44F4-BE60-F89D0F002BDF}">
      <dgm:prSet phldrT="[Text]"/>
      <dgm:spPr/>
      <dgm:t>
        <a:bodyPr/>
        <a:lstStyle/>
        <a:p>
          <a:r>
            <a:rPr lang="en-MY" dirty="0" smtClean="0">
              <a:solidFill>
                <a:schemeClr val="tx1">
                  <a:lumMod val="95000"/>
                  <a:lumOff val="5000"/>
                </a:schemeClr>
              </a:solidFill>
            </a:rPr>
            <a:t>6. Mark Entry Cut-off Date</a:t>
          </a:r>
          <a:endParaRPr lang="en-MY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D2F6F37-4F6C-4E0E-AD32-0EC0C8207FF0}" type="parTrans" cxnId="{6E72AB49-D2A9-4183-911B-BD848C8ECC00}">
      <dgm:prSet/>
      <dgm:spPr/>
      <dgm:t>
        <a:bodyPr/>
        <a:lstStyle/>
        <a:p>
          <a:endParaRPr lang="en-MY"/>
        </a:p>
      </dgm:t>
    </dgm:pt>
    <dgm:pt modelId="{41CC6AEA-4445-4228-83D8-EEBDE456B883}" type="sibTrans" cxnId="{6E72AB49-D2A9-4183-911B-BD848C8ECC00}">
      <dgm:prSet/>
      <dgm:spPr/>
      <dgm:t>
        <a:bodyPr/>
        <a:lstStyle/>
        <a:p>
          <a:endParaRPr lang="en-MY"/>
        </a:p>
      </dgm:t>
    </dgm:pt>
    <dgm:pt modelId="{BE481D2C-60B4-4175-B661-692A5278B01C}">
      <dgm:prSet phldrT="[Text]"/>
      <dgm:spPr/>
      <dgm:t>
        <a:bodyPr/>
        <a:lstStyle/>
        <a:p>
          <a:r>
            <a:rPr lang="en-MY" dirty="0" smtClean="0"/>
            <a:t>Set deadline for Teachers to enter marks</a:t>
          </a:r>
          <a:endParaRPr lang="en-MY" dirty="0"/>
        </a:p>
      </dgm:t>
    </dgm:pt>
    <dgm:pt modelId="{59D9C595-D124-4D56-9805-CE56602D55E5}" type="parTrans" cxnId="{B0733A35-9FC3-43DC-B397-66A8E239DBA5}">
      <dgm:prSet/>
      <dgm:spPr/>
      <dgm:t>
        <a:bodyPr/>
        <a:lstStyle/>
        <a:p>
          <a:endParaRPr lang="en-MY"/>
        </a:p>
      </dgm:t>
    </dgm:pt>
    <dgm:pt modelId="{3B888016-3557-43CA-96A1-D556F4A27636}" type="sibTrans" cxnId="{B0733A35-9FC3-43DC-B397-66A8E239DBA5}">
      <dgm:prSet/>
      <dgm:spPr/>
      <dgm:t>
        <a:bodyPr/>
        <a:lstStyle/>
        <a:p>
          <a:endParaRPr lang="en-MY"/>
        </a:p>
      </dgm:t>
    </dgm:pt>
    <dgm:pt modelId="{6B4324B0-8D47-4F72-8350-F5FE62EAB9AE}">
      <dgm:prSet phldrT="[Text]"/>
      <dgm:spPr/>
      <dgm:t>
        <a:bodyPr/>
        <a:lstStyle/>
        <a:p>
          <a:r>
            <a:rPr lang="en-MY" dirty="0" smtClean="0">
              <a:solidFill>
                <a:schemeClr val="tx1">
                  <a:lumMod val="95000"/>
                  <a:lumOff val="5000"/>
                </a:schemeClr>
              </a:solidFill>
            </a:rPr>
            <a:t>7. Mark Entry Security Process</a:t>
          </a:r>
          <a:endParaRPr lang="en-MY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B62B63E-0B8C-4A54-92D5-3A2C249EE26B}" type="parTrans" cxnId="{4BDD6270-9EAC-4828-90A1-9B9991F0A79B}">
      <dgm:prSet/>
      <dgm:spPr/>
      <dgm:t>
        <a:bodyPr/>
        <a:lstStyle/>
        <a:p>
          <a:endParaRPr lang="en-MY"/>
        </a:p>
      </dgm:t>
    </dgm:pt>
    <dgm:pt modelId="{93026D49-C966-4145-9ADC-55ABD36C73FB}" type="sibTrans" cxnId="{4BDD6270-9EAC-4828-90A1-9B9991F0A79B}">
      <dgm:prSet/>
      <dgm:spPr/>
      <dgm:t>
        <a:bodyPr/>
        <a:lstStyle/>
        <a:p>
          <a:endParaRPr lang="en-MY"/>
        </a:p>
      </dgm:t>
    </dgm:pt>
    <dgm:pt modelId="{08CA5EB0-398F-4AAC-89E8-C6728E85965E}">
      <dgm:prSet phldrT="[Text]"/>
      <dgm:spPr/>
      <dgm:t>
        <a:bodyPr/>
        <a:lstStyle/>
        <a:p>
          <a:r>
            <a:rPr lang="en-MY" dirty="0" smtClean="0"/>
            <a:t>Automatically retrieves list of teachers allowed to enter marks into system</a:t>
          </a:r>
          <a:endParaRPr lang="en-MY" dirty="0"/>
        </a:p>
      </dgm:t>
    </dgm:pt>
    <dgm:pt modelId="{4EE5CD80-253F-40B0-85FE-CE9CC6B24829}" type="parTrans" cxnId="{EBBC5AFD-C22A-4C56-9595-814C23118C2A}">
      <dgm:prSet/>
      <dgm:spPr/>
      <dgm:t>
        <a:bodyPr/>
        <a:lstStyle/>
        <a:p>
          <a:endParaRPr lang="en-MY"/>
        </a:p>
      </dgm:t>
    </dgm:pt>
    <dgm:pt modelId="{4FFA4FB5-05A4-4FB8-A5F3-40E79BA66D90}" type="sibTrans" cxnId="{EBBC5AFD-C22A-4C56-9595-814C23118C2A}">
      <dgm:prSet/>
      <dgm:spPr/>
      <dgm:t>
        <a:bodyPr/>
        <a:lstStyle/>
        <a:p>
          <a:endParaRPr lang="en-MY"/>
        </a:p>
      </dgm:t>
    </dgm:pt>
    <dgm:pt modelId="{077E36A6-A338-4F91-AD2D-2992A38CD3BF}">
      <dgm:prSet phldrT="[Text]"/>
      <dgm:spPr/>
      <dgm:t>
        <a:bodyPr/>
        <a:lstStyle/>
        <a:p>
          <a:r>
            <a:rPr lang="en-MY" dirty="0" smtClean="0">
              <a:solidFill>
                <a:schemeClr val="tx1">
                  <a:lumMod val="95000"/>
                  <a:lumOff val="5000"/>
                </a:schemeClr>
              </a:solidFill>
            </a:rPr>
            <a:t>8. Mark Entry Security Access</a:t>
          </a:r>
          <a:endParaRPr lang="en-MY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5E97F39-D00B-4753-B319-7C750AC1E418}" type="parTrans" cxnId="{C14098CF-DB58-46B2-B2BB-CA0B4EEBB47B}">
      <dgm:prSet/>
      <dgm:spPr/>
      <dgm:t>
        <a:bodyPr/>
        <a:lstStyle/>
        <a:p>
          <a:endParaRPr lang="en-MY"/>
        </a:p>
      </dgm:t>
    </dgm:pt>
    <dgm:pt modelId="{BF4C8CDA-2FC0-480D-9A19-2655340E898B}" type="sibTrans" cxnId="{C14098CF-DB58-46B2-B2BB-CA0B4EEBB47B}">
      <dgm:prSet/>
      <dgm:spPr/>
      <dgm:t>
        <a:bodyPr/>
        <a:lstStyle/>
        <a:p>
          <a:endParaRPr lang="en-MY"/>
        </a:p>
      </dgm:t>
    </dgm:pt>
    <dgm:pt modelId="{7CA67ADF-4DEB-40C0-A0FF-DF24251AD9A0}">
      <dgm:prSet/>
      <dgm:spPr/>
      <dgm:t>
        <a:bodyPr/>
        <a:lstStyle/>
        <a:p>
          <a:r>
            <a:rPr lang="en-MY" dirty="0" smtClean="0"/>
            <a:t>Modify security for Teacher to enter marks (Add, Delete and Modify)</a:t>
          </a:r>
          <a:endParaRPr lang="en-MY" dirty="0"/>
        </a:p>
      </dgm:t>
    </dgm:pt>
    <dgm:pt modelId="{99C1BB74-C830-4995-9CC0-A2A5A60D285B}" type="parTrans" cxnId="{3B716F61-9FDC-4D32-A4EE-AB47EF687E99}">
      <dgm:prSet/>
      <dgm:spPr/>
      <dgm:t>
        <a:bodyPr/>
        <a:lstStyle/>
        <a:p>
          <a:endParaRPr lang="en-MY"/>
        </a:p>
      </dgm:t>
    </dgm:pt>
    <dgm:pt modelId="{88DEBE18-2338-4783-B047-D9DAA82C33C1}" type="sibTrans" cxnId="{3B716F61-9FDC-4D32-A4EE-AB47EF687E99}">
      <dgm:prSet/>
      <dgm:spPr/>
      <dgm:t>
        <a:bodyPr/>
        <a:lstStyle/>
        <a:p>
          <a:endParaRPr lang="en-MY"/>
        </a:p>
      </dgm:t>
    </dgm:pt>
    <dgm:pt modelId="{5EC52AC3-C081-4A7B-A520-249DAACA5A6D}">
      <dgm:prSet phldrT="[Text]"/>
      <dgm:spPr/>
      <dgm:t>
        <a:bodyPr/>
        <a:lstStyle/>
        <a:p>
          <a:r>
            <a:rPr lang="en-MY" dirty="0" smtClean="0">
              <a:solidFill>
                <a:schemeClr val="tx1">
                  <a:lumMod val="95000"/>
                  <a:lumOff val="5000"/>
                </a:schemeClr>
              </a:solidFill>
            </a:rPr>
            <a:t>Moderate Marks</a:t>
          </a:r>
        </a:p>
        <a:p>
          <a:r>
            <a:rPr lang="en-MY" dirty="0" smtClean="0">
              <a:solidFill>
                <a:schemeClr val="tx1">
                  <a:lumMod val="95000"/>
                  <a:lumOff val="5000"/>
                </a:schemeClr>
              </a:solidFill>
            </a:rPr>
            <a:t>(Sixth Form)</a:t>
          </a:r>
          <a:endParaRPr lang="en-MY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C0ADF6B-99A8-4468-B517-FC4BD50ED844}" type="parTrans" cxnId="{18B3BFFB-2035-477F-B6D3-84D93AD9C6B6}">
      <dgm:prSet/>
      <dgm:spPr/>
      <dgm:t>
        <a:bodyPr/>
        <a:lstStyle/>
        <a:p>
          <a:endParaRPr lang="en-MY"/>
        </a:p>
      </dgm:t>
    </dgm:pt>
    <dgm:pt modelId="{9F0DA5B8-B764-44D4-967B-71DEA081AAAE}" type="sibTrans" cxnId="{18B3BFFB-2035-477F-B6D3-84D93AD9C6B6}">
      <dgm:prSet/>
      <dgm:spPr/>
      <dgm:t>
        <a:bodyPr/>
        <a:lstStyle/>
        <a:p>
          <a:endParaRPr lang="en-MY"/>
        </a:p>
      </dgm:t>
    </dgm:pt>
    <dgm:pt modelId="{D6128615-C534-4460-B8CC-FA93C3775EA8}">
      <dgm:prSet/>
      <dgm:spPr/>
      <dgm:t>
        <a:bodyPr/>
        <a:lstStyle/>
        <a:p>
          <a:r>
            <a:rPr lang="en-MY" dirty="0" smtClean="0"/>
            <a:t>After marks are entered, perform moderation of marks and grades</a:t>
          </a:r>
          <a:endParaRPr lang="en-MY" dirty="0"/>
        </a:p>
      </dgm:t>
    </dgm:pt>
    <dgm:pt modelId="{01477278-33E1-4D93-B1C7-31A130C7784B}" type="parTrans" cxnId="{290799D3-73C1-41C3-88DB-0E0C8F3ED20A}">
      <dgm:prSet/>
      <dgm:spPr/>
      <dgm:t>
        <a:bodyPr/>
        <a:lstStyle/>
        <a:p>
          <a:endParaRPr lang="en-MY"/>
        </a:p>
      </dgm:t>
    </dgm:pt>
    <dgm:pt modelId="{C2B1E1B2-352E-4CF4-830A-EF670CB902A9}" type="sibTrans" cxnId="{290799D3-73C1-41C3-88DB-0E0C8F3ED20A}">
      <dgm:prSet/>
      <dgm:spPr/>
      <dgm:t>
        <a:bodyPr/>
        <a:lstStyle/>
        <a:p>
          <a:endParaRPr lang="en-MY"/>
        </a:p>
      </dgm:t>
    </dgm:pt>
    <dgm:pt modelId="{7C5AA192-1408-4E04-9342-92E53C89A047}" type="pres">
      <dgm:prSet presAssocID="{C0BB5FCD-D670-456F-BE7E-95DA4D12353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MY"/>
        </a:p>
      </dgm:t>
    </dgm:pt>
    <dgm:pt modelId="{CCB8162D-0D3C-4E39-8DA7-E187BA74055F}" type="pres">
      <dgm:prSet presAssocID="{C898570D-D68D-44F4-BE60-F89D0F002BDF}" presName="linNode" presStyleCnt="0"/>
      <dgm:spPr/>
    </dgm:pt>
    <dgm:pt modelId="{0E42AE60-97A6-47C3-80CA-50430589C310}" type="pres">
      <dgm:prSet presAssocID="{C898570D-D68D-44F4-BE60-F89D0F002BDF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110EA4F8-A668-43A0-B1CC-AA4F99D4A2B5}" type="pres">
      <dgm:prSet presAssocID="{C898570D-D68D-44F4-BE60-F89D0F002BDF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D4FEDBAB-F5C7-4D47-81D7-37B876AE4A46}" type="pres">
      <dgm:prSet presAssocID="{41CC6AEA-4445-4228-83D8-EEBDE456B883}" presName="spacing" presStyleCnt="0"/>
      <dgm:spPr/>
    </dgm:pt>
    <dgm:pt modelId="{145C6C37-8A72-4AF8-9963-8819EC3545EC}" type="pres">
      <dgm:prSet presAssocID="{6B4324B0-8D47-4F72-8350-F5FE62EAB9AE}" presName="linNode" presStyleCnt="0"/>
      <dgm:spPr/>
    </dgm:pt>
    <dgm:pt modelId="{2A8F8A8E-1F41-46BB-A2B2-5929078AFC7C}" type="pres">
      <dgm:prSet presAssocID="{6B4324B0-8D47-4F72-8350-F5FE62EAB9AE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33C2F651-7AFB-48DC-9230-909213B79DE0}" type="pres">
      <dgm:prSet presAssocID="{6B4324B0-8D47-4F72-8350-F5FE62EAB9AE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92A7B0A7-4384-4B4C-A8C5-13E1C0C57C6F}" type="pres">
      <dgm:prSet presAssocID="{93026D49-C966-4145-9ADC-55ABD36C73FB}" presName="spacing" presStyleCnt="0"/>
      <dgm:spPr/>
    </dgm:pt>
    <dgm:pt modelId="{FD94E384-D9F2-4385-90C6-CD23A391BAC0}" type="pres">
      <dgm:prSet presAssocID="{077E36A6-A338-4F91-AD2D-2992A38CD3BF}" presName="linNode" presStyleCnt="0"/>
      <dgm:spPr/>
    </dgm:pt>
    <dgm:pt modelId="{F42FCDB9-AAF6-47FE-9460-5FF6B4DBF279}" type="pres">
      <dgm:prSet presAssocID="{077E36A6-A338-4F91-AD2D-2992A38CD3BF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10A928C6-CC19-49BC-B980-F73F123DCB17}" type="pres">
      <dgm:prSet presAssocID="{077E36A6-A338-4F91-AD2D-2992A38CD3BF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49863FED-FBE0-41C4-9B50-D9C21623197E}" type="pres">
      <dgm:prSet presAssocID="{BF4C8CDA-2FC0-480D-9A19-2655340E898B}" presName="spacing" presStyleCnt="0"/>
      <dgm:spPr/>
    </dgm:pt>
    <dgm:pt modelId="{77AC677B-FBCE-404A-9313-6823E77F28A6}" type="pres">
      <dgm:prSet presAssocID="{5EC52AC3-C081-4A7B-A520-249DAACA5A6D}" presName="linNode" presStyleCnt="0"/>
      <dgm:spPr/>
    </dgm:pt>
    <dgm:pt modelId="{E383E7D8-AF9F-4545-B7DF-AF9BA616A57C}" type="pres">
      <dgm:prSet presAssocID="{5EC52AC3-C081-4A7B-A520-249DAACA5A6D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ECEE38AD-97AA-4F0E-834D-58259BF47402}" type="pres">
      <dgm:prSet presAssocID="{5EC52AC3-C081-4A7B-A520-249DAACA5A6D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B0733A35-9FC3-43DC-B397-66A8E239DBA5}" srcId="{C898570D-D68D-44F4-BE60-F89D0F002BDF}" destId="{BE481D2C-60B4-4175-B661-692A5278B01C}" srcOrd="0" destOrd="0" parTransId="{59D9C595-D124-4D56-9805-CE56602D55E5}" sibTransId="{3B888016-3557-43CA-96A1-D556F4A27636}"/>
    <dgm:cxn modelId="{C6F0BF73-4467-46EA-BFD9-0FCB0E4E8CC6}" type="presOf" srcId="{5EC52AC3-C081-4A7B-A520-249DAACA5A6D}" destId="{E383E7D8-AF9F-4545-B7DF-AF9BA616A57C}" srcOrd="0" destOrd="0" presId="urn:microsoft.com/office/officeart/2005/8/layout/vList6"/>
    <dgm:cxn modelId="{7E0509DB-D8B4-4942-9E15-2DB17BACC8C4}" type="presOf" srcId="{BE481D2C-60B4-4175-B661-692A5278B01C}" destId="{110EA4F8-A668-43A0-B1CC-AA4F99D4A2B5}" srcOrd="0" destOrd="0" presId="urn:microsoft.com/office/officeart/2005/8/layout/vList6"/>
    <dgm:cxn modelId="{3B716F61-9FDC-4D32-A4EE-AB47EF687E99}" srcId="{077E36A6-A338-4F91-AD2D-2992A38CD3BF}" destId="{7CA67ADF-4DEB-40C0-A0FF-DF24251AD9A0}" srcOrd="0" destOrd="0" parTransId="{99C1BB74-C830-4995-9CC0-A2A5A60D285B}" sibTransId="{88DEBE18-2338-4783-B047-D9DAA82C33C1}"/>
    <dgm:cxn modelId="{59D761AD-CF46-4F11-9B7A-207B9A436FAA}" type="presOf" srcId="{6B4324B0-8D47-4F72-8350-F5FE62EAB9AE}" destId="{2A8F8A8E-1F41-46BB-A2B2-5929078AFC7C}" srcOrd="0" destOrd="0" presId="urn:microsoft.com/office/officeart/2005/8/layout/vList6"/>
    <dgm:cxn modelId="{C14098CF-DB58-46B2-B2BB-CA0B4EEBB47B}" srcId="{C0BB5FCD-D670-456F-BE7E-95DA4D123536}" destId="{077E36A6-A338-4F91-AD2D-2992A38CD3BF}" srcOrd="2" destOrd="0" parTransId="{85E97F39-D00B-4753-B319-7C750AC1E418}" sibTransId="{BF4C8CDA-2FC0-480D-9A19-2655340E898B}"/>
    <dgm:cxn modelId="{17E27BD9-353C-401D-B484-77C0465A5350}" type="presOf" srcId="{D6128615-C534-4460-B8CC-FA93C3775EA8}" destId="{ECEE38AD-97AA-4F0E-834D-58259BF47402}" srcOrd="0" destOrd="0" presId="urn:microsoft.com/office/officeart/2005/8/layout/vList6"/>
    <dgm:cxn modelId="{D807694D-BEE8-46F2-A2AC-A52CACF5647E}" type="presOf" srcId="{08CA5EB0-398F-4AAC-89E8-C6728E85965E}" destId="{33C2F651-7AFB-48DC-9230-909213B79DE0}" srcOrd="0" destOrd="0" presId="urn:microsoft.com/office/officeart/2005/8/layout/vList6"/>
    <dgm:cxn modelId="{EBBC5AFD-C22A-4C56-9595-814C23118C2A}" srcId="{6B4324B0-8D47-4F72-8350-F5FE62EAB9AE}" destId="{08CA5EB0-398F-4AAC-89E8-C6728E85965E}" srcOrd="0" destOrd="0" parTransId="{4EE5CD80-253F-40B0-85FE-CE9CC6B24829}" sibTransId="{4FFA4FB5-05A4-4FB8-A5F3-40E79BA66D90}"/>
    <dgm:cxn modelId="{6E72AB49-D2A9-4183-911B-BD848C8ECC00}" srcId="{C0BB5FCD-D670-456F-BE7E-95DA4D123536}" destId="{C898570D-D68D-44F4-BE60-F89D0F002BDF}" srcOrd="0" destOrd="0" parTransId="{AD2F6F37-4F6C-4E0E-AD32-0EC0C8207FF0}" sibTransId="{41CC6AEA-4445-4228-83D8-EEBDE456B883}"/>
    <dgm:cxn modelId="{4BDD6270-9EAC-4828-90A1-9B9991F0A79B}" srcId="{C0BB5FCD-D670-456F-BE7E-95DA4D123536}" destId="{6B4324B0-8D47-4F72-8350-F5FE62EAB9AE}" srcOrd="1" destOrd="0" parTransId="{DB62B63E-0B8C-4A54-92D5-3A2C249EE26B}" sibTransId="{93026D49-C966-4145-9ADC-55ABD36C73FB}"/>
    <dgm:cxn modelId="{290799D3-73C1-41C3-88DB-0E0C8F3ED20A}" srcId="{5EC52AC3-C081-4A7B-A520-249DAACA5A6D}" destId="{D6128615-C534-4460-B8CC-FA93C3775EA8}" srcOrd="0" destOrd="0" parTransId="{01477278-33E1-4D93-B1C7-31A130C7784B}" sibTransId="{C2B1E1B2-352E-4CF4-830A-EF670CB902A9}"/>
    <dgm:cxn modelId="{A3073AD0-C7E3-482B-BE10-CC60A7A216C9}" type="presOf" srcId="{C898570D-D68D-44F4-BE60-F89D0F002BDF}" destId="{0E42AE60-97A6-47C3-80CA-50430589C310}" srcOrd="0" destOrd="0" presId="urn:microsoft.com/office/officeart/2005/8/layout/vList6"/>
    <dgm:cxn modelId="{18B3BFFB-2035-477F-B6D3-84D93AD9C6B6}" srcId="{C0BB5FCD-D670-456F-BE7E-95DA4D123536}" destId="{5EC52AC3-C081-4A7B-A520-249DAACA5A6D}" srcOrd="3" destOrd="0" parTransId="{3C0ADF6B-99A8-4468-B517-FC4BD50ED844}" sibTransId="{9F0DA5B8-B764-44D4-967B-71DEA081AAAE}"/>
    <dgm:cxn modelId="{494AC04B-E556-4797-96FB-44716506BD2D}" type="presOf" srcId="{7CA67ADF-4DEB-40C0-A0FF-DF24251AD9A0}" destId="{10A928C6-CC19-49BC-B980-F73F123DCB17}" srcOrd="0" destOrd="0" presId="urn:microsoft.com/office/officeart/2005/8/layout/vList6"/>
    <dgm:cxn modelId="{8143FFDB-7DAA-40B0-9C91-831FD1964F5B}" type="presOf" srcId="{077E36A6-A338-4F91-AD2D-2992A38CD3BF}" destId="{F42FCDB9-AAF6-47FE-9460-5FF6B4DBF279}" srcOrd="0" destOrd="0" presId="urn:microsoft.com/office/officeart/2005/8/layout/vList6"/>
    <dgm:cxn modelId="{75F2CD0D-6132-4593-A5BA-46411ABF5E5E}" type="presOf" srcId="{C0BB5FCD-D670-456F-BE7E-95DA4D123536}" destId="{7C5AA192-1408-4E04-9342-92E53C89A047}" srcOrd="0" destOrd="0" presId="urn:microsoft.com/office/officeart/2005/8/layout/vList6"/>
    <dgm:cxn modelId="{E914AAB5-53B3-457C-936D-61BA6DC8A669}" type="presParOf" srcId="{7C5AA192-1408-4E04-9342-92E53C89A047}" destId="{CCB8162D-0D3C-4E39-8DA7-E187BA74055F}" srcOrd="0" destOrd="0" presId="urn:microsoft.com/office/officeart/2005/8/layout/vList6"/>
    <dgm:cxn modelId="{DD7AF22E-EE4A-4825-BB7D-9AB9D8855241}" type="presParOf" srcId="{CCB8162D-0D3C-4E39-8DA7-E187BA74055F}" destId="{0E42AE60-97A6-47C3-80CA-50430589C310}" srcOrd="0" destOrd="0" presId="urn:microsoft.com/office/officeart/2005/8/layout/vList6"/>
    <dgm:cxn modelId="{63945AB4-0600-4C90-ACF3-94D4D01417E9}" type="presParOf" srcId="{CCB8162D-0D3C-4E39-8DA7-E187BA74055F}" destId="{110EA4F8-A668-43A0-B1CC-AA4F99D4A2B5}" srcOrd="1" destOrd="0" presId="urn:microsoft.com/office/officeart/2005/8/layout/vList6"/>
    <dgm:cxn modelId="{C9AD968A-4B01-41FC-B96E-8EAEBFCBEBFB}" type="presParOf" srcId="{7C5AA192-1408-4E04-9342-92E53C89A047}" destId="{D4FEDBAB-F5C7-4D47-81D7-37B876AE4A46}" srcOrd="1" destOrd="0" presId="urn:microsoft.com/office/officeart/2005/8/layout/vList6"/>
    <dgm:cxn modelId="{03D4269C-9283-40B7-A5C0-ED45495BE3E5}" type="presParOf" srcId="{7C5AA192-1408-4E04-9342-92E53C89A047}" destId="{145C6C37-8A72-4AF8-9963-8819EC3545EC}" srcOrd="2" destOrd="0" presId="urn:microsoft.com/office/officeart/2005/8/layout/vList6"/>
    <dgm:cxn modelId="{7EAB1A3C-DE23-4319-B2ED-67B5C0D9B412}" type="presParOf" srcId="{145C6C37-8A72-4AF8-9963-8819EC3545EC}" destId="{2A8F8A8E-1F41-46BB-A2B2-5929078AFC7C}" srcOrd="0" destOrd="0" presId="urn:microsoft.com/office/officeart/2005/8/layout/vList6"/>
    <dgm:cxn modelId="{6712E0F1-5D1E-4BB3-8537-2F0FBDC5CD6E}" type="presParOf" srcId="{145C6C37-8A72-4AF8-9963-8819EC3545EC}" destId="{33C2F651-7AFB-48DC-9230-909213B79DE0}" srcOrd="1" destOrd="0" presId="urn:microsoft.com/office/officeart/2005/8/layout/vList6"/>
    <dgm:cxn modelId="{1335930B-DFCD-486D-AB6A-2A7893E76D31}" type="presParOf" srcId="{7C5AA192-1408-4E04-9342-92E53C89A047}" destId="{92A7B0A7-4384-4B4C-A8C5-13E1C0C57C6F}" srcOrd="3" destOrd="0" presId="urn:microsoft.com/office/officeart/2005/8/layout/vList6"/>
    <dgm:cxn modelId="{8A48074A-9DD3-4254-8830-1C6995AFF988}" type="presParOf" srcId="{7C5AA192-1408-4E04-9342-92E53C89A047}" destId="{FD94E384-D9F2-4385-90C6-CD23A391BAC0}" srcOrd="4" destOrd="0" presId="urn:microsoft.com/office/officeart/2005/8/layout/vList6"/>
    <dgm:cxn modelId="{20437EFC-0000-47EE-8C2A-4C8EF3C68DFE}" type="presParOf" srcId="{FD94E384-D9F2-4385-90C6-CD23A391BAC0}" destId="{F42FCDB9-AAF6-47FE-9460-5FF6B4DBF279}" srcOrd="0" destOrd="0" presId="urn:microsoft.com/office/officeart/2005/8/layout/vList6"/>
    <dgm:cxn modelId="{E146C9F1-C9FC-4D73-AEB3-B0972F82C52B}" type="presParOf" srcId="{FD94E384-D9F2-4385-90C6-CD23A391BAC0}" destId="{10A928C6-CC19-49BC-B980-F73F123DCB17}" srcOrd="1" destOrd="0" presId="urn:microsoft.com/office/officeart/2005/8/layout/vList6"/>
    <dgm:cxn modelId="{3D07F533-ACD9-4B71-9E61-1F8336E3D2E4}" type="presParOf" srcId="{7C5AA192-1408-4E04-9342-92E53C89A047}" destId="{49863FED-FBE0-41C4-9B50-D9C21623197E}" srcOrd="5" destOrd="0" presId="urn:microsoft.com/office/officeart/2005/8/layout/vList6"/>
    <dgm:cxn modelId="{AC25A040-9ABC-4970-A559-70831DB79B3E}" type="presParOf" srcId="{7C5AA192-1408-4E04-9342-92E53C89A047}" destId="{77AC677B-FBCE-404A-9313-6823E77F28A6}" srcOrd="6" destOrd="0" presId="urn:microsoft.com/office/officeart/2005/8/layout/vList6"/>
    <dgm:cxn modelId="{0CAEABD1-6580-4F28-A7B8-0FB73D115C88}" type="presParOf" srcId="{77AC677B-FBCE-404A-9313-6823E77F28A6}" destId="{E383E7D8-AF9F-4545-B7DF-AF9BA616A57C}" srcOrd="0" destOrd="0" presId="urn:microsoft.com/office/officeart/2005/8/layout/vList6"/>
    <dgm:cxn modelId="{3DBB4A85-4B8A-42E8-B048-9B6AE8F9F7C1}" type="presParOf" srcId="{77AC677B-FBCE-404A-9313-6823E77F28A6}" destId="{ECEE38AD-97AA-4F0E-834D-58259BF4740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0BB5FCD-D670-456F-BE7E-95DA4D123536}" type="doc">
      <dgm:prSet loTypeId="urn:microsoft.com/office/officeart/2005/8/layout/vList6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MY"/>
        </a:p>
      </dgm:t>
    </dgm:pt>
    <dgm:pt modelId="{C898570D-D68D-44F4-BE60-F89D0F002BDF}">
      <dgm:prSet phldrT="[Text]"/>
      <dgm:spPr/>
      <dgm:t>
        <a:bodyPr/>
        <a:lstStyle/>
        <a:p>
          <a:r>
            <a:rPr lang="en-MY" dirty="0" smtClean="0">
              <a:solidFill>
                <a:schemeClr val="tx1">
                  <a:lumMod val="95000"/>
                  <a:lumOff val="5000"/>
                </a:schemeClr>
              </a:solidFill>
            </a:rPr>
            <a:t>6. Mark Entry Cut-off Date</a:t>
          </a:r>
          <a:endParaRPr lang="en-MY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D2F6F37-4F6C-4E0E-AD32-0EC0C8207FF0}" type="parTrans" cxnId="{6E72AB49-D2A9-4183-911B-BD848C8ECC00}">
      <dgm:prSet/>
      <dgm:spPr/>
      <dgm:t>
        <a:bodyPr/>
        <a:lstStyle/>
        <a:p>
          <a:endParaRPr lang="en-MY"/>
        </a:p>
      </dgm:t>
    </dgm:pt>
    <dgm:pt modelId="{41CC6AEA-4445-4228-83D8-EEBDE456B883}" type="sibTrans" cxnId="{6E72AB49-D2A9-4183-911B-BD848C8ECC00}">
      <dgm:prSet/>
      <dgm:spPr/>
      <dgm:t>
        <a:bodyPr/>
        <a:lstStyle/>
        <a:p>
          <a:endParaRPr lang="en-MY"/>
        </a:p>
      </dgm:t>
    </dgm:pt>
    <dgm:pt modelId="{BE481D2C-60B4-4175-B661-692A5278B01C}">
      <dgm:prSet phldrT="[Text]"/>
      <dgm:spPr/>
      <dgm:t>
        <a:bodyPr/>
        <a:lstStyle/>
        <a:p>
          <a:r>
            <a:rPr lang="en-MY" dirty="0" smtClean="0"/>
            <a:t>Set deadline for Teachers to enter marks</a:t>
          </a:r>
          <a:endParaRPr lang="en-MY" dirty="0"/>
        </a:p>
      </dgm:t>
    </dgm:pt>
    <dgm:pt modelId="{59D9C595-D124-4D56-9805-CE56602D55E5}" type="parTrans" cxnId="{B0733A35-9FC3-43DC-B397-66A8E239DBA5}">
      <dgm:prSet/>
      <dgm:spPr/>
      <dgm:t>
        <a:bodyPr/>
        <a:lstStyle/>
        <a:p>
          <a:endParaRPr lang="en-MY"/>
        </a:p>
      </dgm:t>
    </dgm:pt>
    <dgm:pt modelId="{3B888016-3557-43CA-96A1-D556F4A27636}" type="sibTrans" cxnId="{B0733A35-9FC3-43DC-B397-66A8E239DBA5}">
      <dgm:prSet/>
      <dgm:spPr/>
      <dgm:t>
        <a:bodyPr/>
        <a:lstStyle/>
        <a:p>
          <a:endParaRPr lang="en-MY"/>
        </a:p>
      </dgm:t>
    </dgm:pt>
    <dgm:pt modelId="{6B4324B0-8D47-4F72-8350-F5FE62EAB9AE}">
      <dgm:prSet phldrT="[Text]"/>
      <dgm:spPr/>
      <dgm:t>
        <a:bodyPr/>
        <a:lstStyle/>
        <a:p>
          <a:r>
            <a:rPr lang="en-MY" dirty="0" smtClean="0">
              <a:solidFill>
                <a:schemeClr val="tx1">
                  <a:lumMod val="95000"/>
                  <a:lumOff val="5000"/>
                </a:schemeClr>
              </a:solidFill>
            </a:rPr>
            <a:t>7. Mark Entry Security Process</a:t>
          </a:r>
          <a:endParaRPr lang="en-MY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B62B63E-0B8C-4A54-92D5-3A2C249EE26B}" type="parTrans" cxnId="{4BDD6270-9EAC-4828-90A1-9B9991F0A79B}">
      <dgm:prSet/>
      <dgm:spPr/>
      <dgm:t>
        <a:bodyPr/>
        <a:lstStyle/>
        <a:p>
          <a:endParaRPr lang="en-MY"/>
        </a:p>
      </dgm:t>
    </dgm:pt>
    <dgm:pt modelId="{93026D49-C966-4145-9ADC-55ABD36C73FB}" type="sibTrans" cxnId="{4BDD6270-9EAC-4828-90A1-9B9991F0A79B}">
      <dgm:prSet/>
      <dgm:spPr/>
      <dgm:t>
        <a:bodyPr/>
        <a:lstStyle/>
        <a:p>
          <a:endParaRPr lang="en-MY"/>
        </a:p>
      </dgm:t>
    </dgm:pt>
    <dgm:pt modelId="{08CA5EB0-398F-4AAC-89E8-C6728E85965E}">
      <dgm:prSet phldrT="[Text]"/>
      <dgm:spPr/>
      <dgm:t>
        <a:bodyPr/>
        <a:lstStyle/>
        <a:p>
          <a:r>
            <a:rPr lang="en-MY" dirty="0" smtClean="0"/>
            <a:t>Automatically retrieves list of teachers allowed to enter marks into system</a:t>
          </a:r>
          <a:endParaRPr lang="en-MY" dirty="0"/>
        </a:p>
      </dgm:t>
    </dgm:pt>
    <dgm:pt modelId="{4EE5CD80-253F-40B0-85FE-CE9CC6B24829}" type="parTrans" cxnId="{EBBC5AFD-C22A-4C56-9595-814C23118C2A}">
      <dgm:prSet/>
      <dgm:spPr/>
      <dgm:t>
        <a:bodyPr/>
        <a:lstStyle/>
        <a:p>
          <a:endParaRPr lang="en-MY"/>
        </a:p>
      </dgm:t>
    </dgm:pt>
    <dgm:pt modelId="{4FFA4FB5-05A4-4FB8-A5F3-40E79BA66D90}" type="sibTrans" cxnId="{EBBC5AFD-C22A-4C56-9595-814C23118C2A}">
      <dgm:prSet/>
      <dgm:spPr/>
      <dgm:t>
        <a:bodyPr/>
        <a:lstStyle/>
        <a:p>
          <a:endParaRPr lang="en-MY"/>
        </a:p>
      </dgm:t>
    </dgm:pt>
    <dgm:pt modelId="{077E36A6-A338-4F91-AD2D-2992A38CD3BF}">
      <dgm:prSet phldrT="[Text]"/>
      <dgm:spPr/>
      <dgm:t>
        <a:bodyPr/>
        <a:lstStyle/>
        <a:p>
          <a:r>
            <a:rPr lang="en-MY" dirty="0" smtClean="0">
              <a:solidFill>
                <a:schemeClr val="tx1">
                  <a:lumMod val="95000"/>
                  <a:lumOff val="5000"/>
                </a:schemeClr>
              </a:solidFill>
            </a:rPr>
            <a:t>8. Mark Entry Security Access</a:t>
          </a:r>
          <a:endParaRPr lang="en-MY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5E97F39-D00B-4753-B319-7C750AC1E418}" type="parTrans" cxnId="{C14098CF-DB58-46B2-B2BB-CA0B4EEBB47B}">
      <dgm:prSet/>
      <dgm:spPr/>
      <dgm:t>
        <a:bodyPr/>
        <a:lstStyle/>
        <a:p>
          <a:endParaRPr lang="en-MY"/>
        </a:p>
      </dgm:t>
    </dgm:pt>
    <dgm:pt modelId="{BF4C8CDA-2FC0-480D-9A19-2655340E898B}" type="sibTrans" cxnId="{C14098CF-DB58-46B2-B2BB-CA0B4EEBB47B}">
      <dgm:prSet/>
      <dgm:spPr/>
      <dgm:t>
        <a:bodyPr/>
        <a:lstStyle/>
        <a:p>
          <a:endParaRPr lang="en-MY"/>
        </a:p>
      </dgm:t>
    </dgm:pt>
    <dgm:pt modelId="{7CA67ADF-4DEB-40C0-A0FF-DF24251AD9A0}">
      <dgm:prSet/>
      <dgm:spPr/>
      <dgm:t>
        <a:bodyPr/>
        <a:lstStyle/>
        <a:p>
          <a:r>
            <a:rPr lang="en-MY" dirty="0" smtClean="0"/>
            <a:t>Modify security for Teacher to enter marks (Add, Delete and Modify)</a:t>
          </a:r>
          <a:endParaRPr lang="en-MY" dirty="0"/>
        </a:p>
      </dgm:t>
    </dgm:pt>
    <dgm:pt modelId="{99C1BB74-C830-4995-9CC0-A2A5A60D285B}" type="parTrans" cxnId="{3B716F61-9FDC-4D32-A4EE-AB47EF687E99}">
      <dgm:prSet/>
      <dgm:spPr/>
      <dgm:t>
        <a:bodyPr/>
        <a:lstStyle/>
        <a:p>
          <a:endParaRPr lang="en-MY"/>
        </a:p>
      </dgm:t>
    </dgm:pt>
    <dgm:pt modelId="{88DEBE18-2338-4783-B047-D9DAA82C33C1}" type="sibTrans" cxnId="{3B716F61-9FDC-4D32-A4EE-AB47EF687E99}">
      <dgm:prSet/>
      <dgm:spPr/>
      <dgm:t>
        <a:bodyPr/>
        <a:lstStyle/>
        <a:p>
          <a:endParaRPr lang="en-MY"/>
        </a:p>
      </dgm:t>
    </dgm:pt>
    <dgm:pt modelId="{5EC52AC3-C081-4A7B-A520-249DAACA5A6D}">
      <dgm:prSet phldrT="[Text]"/>
      <dgm:spPr/>
      <dgm:t>
        <a:bodyPr/>
        <a:lstStyle/>
        <a:p>
          <a:r>
            <a:rPr lang="en-MY" dirty="0" smtClean="0">
              <a:solidFill>
                <a:schemeClr val="tx1">
                  <a:lumMod val="95000"/>
                  <a:lumOff val="5000"/>
                </a:schemeClr>
              </a:solidFill>
            </a:rPr>
            <a:t>Moderate Marks</a:t>
          </a:r>
        </a:p>
        <a:p>
          <a:r>
            <a:rPr lang="en-MY" dirty="0" smtClean="0">
              <a:solidFill>
                <a:schemeClr val="tx1">
                  <a:lumMod val="95000"/>
                  <a:lumOff val="5000"/>
                </a:schemeClr>
              </a:solidFill>
            </a:rPr>
            <a:t>(Sixth Form)</a:t>
          </a:r>
          <a:endParaRPr lang="en-MY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C0ADF6B-99A8-4468-B517-FC4BD50ED844}" type="parTrans" cxnId="{18B3BFFB-2035-477F-B6D3-84D93AD9C6B6}">
      <dgm:prSet/>
      <dgm:spPr/>
      <dgm:t>
        <a:bodyPr/>
        <a:lstStyle/>
        <a:p>
          <a:endParaRPr lang="en-MY"/>
        </a:p>
      </dgm:t>
    </dgm:pt>
    <dgm:pt modelId="{9F0DA5B8-B764-44D4-967B-71DEA081AAAE}" type="sibTrans" cxnId="{18B3BFFB-2035-477F-B6D3-84D93AD9C6B6}">
      <dgm:prSet/>
      <dgm:spPr/>
      <dgm:t>
        <a:bodyPr/>
        <a:lstStyle/>
        <a:p>
          <a:endParaRPr lang="en-MY"/>
        </a:p>
      </dgm:t>
    </dgm:pt>
    <dgm:pt modelId="{D6128615-C534-4460-B8CC-FA93C3775EA8}">
      <dgm:prSet/>
      <dgm:spPr/>
      <dgm:t>
        <a:bodyPr/>
        <a:lstStyle/>
        <a:p>
          <a:r>
            <a:rPr lang="en-MY" dirty="0" smtClean="0"/>
            <a:t>After marks are entered, perform moderation of marks and grades</a:t>
          </a:r>
          <a:endParaRPr lang="en-MY" dirty="0"/>
        </a:p>
      </dgm:t>
    </dgm:pt>
    <dgm:pt modelId="{01477278-33E1-4D93-B1C7-31A130C7784B}" type="parTrans" cxnId="{290799D3-73C1-41C3-88DB-0E0C8F3ED20A}">
      <dgm:prSet/>
      <dgm:spPr/>
      <dgm:t>
        <a:bodyPr/>
        <a:lstStyle/>
        <a:p>
          <a:endParaRPr lang="en-MY"/>
        </a:p>
      </dgm:t>
    </dgm:pt>
    <dgm:pt modelId="{C2B1E1B2-352E-4CF4-830A-EF670CB902A9}" type="sibTrans" cxnId="{290799D3-73C1-41C3-88DB-0E0C8F3ED20A}">
      <dgm:prSet/>
      <dgm:spPr/>
      <dgm:t>
        <a:bodyPr/>
        <a:lstStyle/>
        <a:p>
          <a:endParaRPr lang="en-MY"/>
        </a:p>
      </dgm:t>
    </dgm:pt>
    <dgm:pt modelId="{7C5AA192-1408-4E04-9342-92E53C89A047}" type="pres">
      <dgm:prSet presAssocID="{C0BB5FCD-D670-456F-BE7E-95DA4D12353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MY"/>
        </a:p>
      </dgm:t>
    </dgm:pt>
    <dgm:pt modelId="{CCB8162D-0D3C-4E39-8DA7-E187BA74055F}" type="pres">
      <dgm:prSet presAssocID="{C898570D-D68D-44F4-BE60-F89D0F002BDF}" presName="linNode" presStyleCnt="0"/>
      <dgm:spPr/>
    </dgm:pt>
    <dgm:pt modelId="{0E42AE60-97A6-47C3-80CA-50430589C310}" type="pres">
      <dgm:prSet presAssocID="{C898570D-D68D-44F4-BE60-F89D0F002BDF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110EA4F8-A668-43A0-B1CC-AA4F99D4A2B5}" type="pres">
      <dgm:prSet presAssocID="{C898570D-D68D-44F4-BE60-F89D0F002BDF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D4FEDBAB-F5C7-4D47-81D7-37B876AE4A46}" type="pres">
      <dgm:prSet presAssocID="{41CC6AEA-4445-4228-83D8-EEBDE456B883}" presName="spacing" presStyleCnt="0"/>
      <dgm:spPr/>
    </dgm:pt>
    <dgm:pt modelId="{145C6C37-8A72-4AF8-9963-8819EC3545EC}" type="pres">
      <dgm:prSet presAssocID="{6B4324B0-8D47-4F72-8350-F5FE62EAB9AE}" presName="linNode" presStyleCnt="0"/>
      <dgm:spPr/>
    </dgm:pt>
    <dgm:pt modelId="{2A8F8A8E-1F41-46BB-A2B2-5929078AFC7C}" type="pres">
      <dgm:prSet presAssocID="{6B4324B0-8D47-4F72-8350-F5FE62EAB9AE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33C2F651-7AFB-48DC-9230-909213B79DE0}" type="pres">
      <dgm:prSet presAssocID="{6B4324B0-8D47-4F72-8350-F5FE62EAB9AE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92A7B0A7-4384-4B4C-A8C5-13E1C0C57C6F}" type="pres">
      <dgm:prSet presAssocID="{93026D49-C966-4145-9ADC-55ABD36C73FB}" presName="spacing" presStyleCnt="0"/>
      <dgm:spPr/>
    </dgm:pt>
    <dgm:pt modelId="{FD94E384-D9F2-4385-90C6-CD23A391BAC0}" type="pres">
      <dgm:prSet presAssocID="{077E36A6-A338-4F91-AD2D-2992A38CD3BF}" presName="linNode" presStyleCnt="0"/>
      <dgm:spPr/>
    </dgm:pt>
    <dgm:pt modelId="{F42FCDB9-AAF6-47FE-9460-5FF6B4DBF279}" type="pres">
      <dgm:prSet presAssocID="{077E36A6-A338-4F91-AD2D-2992A38CD3BF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10A928C6-CC19-49BC-B980-F73F123DCB17}" type="pres">
      <dgm:prSet presAssocID="{077E36A6-A338-4F91-AD2D-2992A38CD3BF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49863FED-FBE0-41C4-9B50-D9C21623197E}" type="pres">
      <dgm:prSet presAssocID="{BF4C8CDA-2FC0-480D-9A19-2655340E898B}" presName="spacing" presStyleCnt="0"/>
      <dgm:spPr/>
    </dgm:pt>
    <dgm:pt modelId="{77AC677B-FBCE-404A-9313-6823E77F28A6}" type="pres">
      <dgm:prSet presAssocID="{5EC52AC3-C081-4A7B-A520-249DAACA5A6D}" presName="linNode" presStyleCnt="0"/>
      <dgm:spPr/>
    </dgm:pt>
    <dgm:pt modelId="{E383E7D8-AF9F-4545-B7DF-AF9BA616A57C}" type="pres">
      <dgm:prSet presAssocID="{5EC52AC3-C081-4A7B-A520-249DAACA5A6D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ECEE38AD-97AA-4F0E-834D-58259BF47402}" type="pres">
      <dgm:prSet presAssocID="{5EC52AC3-C081-4A7B-A520-249DAACA5A6D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B0733A35-9FC3-43DC-B397-66A8E239DBA5}" srcId="{C898570D-D68D-44F4-BE60-F89D0F002BDF}" destId="{BE481D2C-60B4-4175-B661-692A5278B01C}" srcOrd="0" destOrd="0" parTransId="{59D9C595-D124-4D56-9805-CE56602D55E5}" sibTransId="{3B888016-3557-43CA-96A1-D556F4A27636}"/>
    <dgm:cxn modelId="{D091DD6C-017A-49C5-B41C-81A88AEBCD2B}" type="presOf" srcId="{D6128615-C534-4460-B8CC-FA93C3775EA8}" destId="{ECEE38AD-97AA-4F0E-834D-58259BF47402}" srcOrd="0" destOrd="0" presId="urn:microsoft.com/office/officeart/2005/8/layout/vList6"/>
    <dgm:cxn modelId="{3B716F61-9FDC-4D32-A4EE-AB47EF687E99}" srcId="{077E36A6-A338-4F91-AD2D-2992A38CD3BF}" destId="{7CA67ADF-4DEB-40C0-A0FF-DF24251AD9A0}" srcOrd="0" destOrd="0" parTransId="{99C1BB74-C830-4995-9CC0-A2A5A60D285B}" sibTransId="{88DEBE18-2338-4783-B047-D9DAA82C33C1}"/>
    <dgm:cxn modelId="{DA1B5B67-21AA-48CC-B8E7-66019C035615}" type="presOf" srcId="{08CA5EB0-398F-4AAC-89E8-C6728E85965E}" destId="{33C2F651-7AFB-48DC-9230-909213B79DE0}" srcOrd="0" destOrd="0" presId="urn:microsoft.com/office/officeart/2005/8/layout/vList6"/>
    <dgm:cxn modelId="{C14098CF-DB58-46B2-B2BB-CA0B4EEBB47B}" srcId="{C0BB5FCD-D670-456F-BE7E-95DA4D123536}" destId="{077E36A6-A338-4F91-AD2D-2992A38CD3BF}" srcOrd="2" destOrd="0" parTransId="{85E97F39-D00B-4753-B319-7C750AC1E418}" sibTransId="{BF4C8CDA-2FC0-480D-9A19-2655340E898B}"/>
    <dgm:cxn modelId="{EBBC5AFD-C22A-4C56-9595-814C23118C2A}" srcId="{6B4324B0-8D47-4F72-8350-F5FE62EAB9AE}" destId="{08CA5EB0-398F-4AAC-89E8-C6728E85965E}" srcOrd="0" destOrd="0" parTransId="{4EE5CD80-253F-40B0-85FE-CE9CC6B24829}" sibTransId="{4FFA4FB5-05A4-4FB8-A5F3-40E79BA66D90}"/>
    <dgm:cxn modelId="{6E72AB49-D2A9-4183-911B-BD848C8ECC00}" srcId="{C0BB5FCD-D670-456F-BE7E-95DA4D123536}" destId="{C898570D-D68D-44F4-BE60-F89D0F002BDF}" srcOrd="0" destOrd="0" parTransId="{AD2F6F37-4F6C-4E0E-AD32-0EC0C8207FF0}" sibTransId="{41CC6AEA-4445-4228-83D8-EEBDE456B883}"/>
    <dgm:cxn modelId="{26E3279E-1E61-4A17-AB7C-2DAE860A754E}" type="presOf" srcId="{BE481D2C-60B4-4175-B661-692A5278B01C}" destId="{110EA4F8-A668-43A0-B1CC-AA4F99D4A2B5}" srcOrd="0" destOrd="0" presId="urn:microsoft.com/office/officeart/2005/8/layout/vList6"/>
    <dgm:cxn modelId="{6A66D9F3-2989-4CC8-81FA-3A73D467EE17}" type="presOf" srcId="{C0BB5FCD-D670-456F-BE7E-95DA4D123536}" destId="{7C5AA192-1408-4E04-9342-92E53C89A047}" srcOrd="0" destOrd="0" presId="urn:microsoft.com/office/officeart/2005/8/layout/vList6"/>
    <dgm:cxn modelId="{4BDD6270-9EAC-4828-90A1-9B9991F0A79B}" srcId="{C0BB5FCD-D670-456F-BE7E-95DA4D123536}" destId="{6B4324B0-8D47-4F72-8350-F5FE62EAB9AE}" srcOrd="1" destOrd="0" parTransId="{DB62B63E-0B8C-4A54-92D5-3A2C249EE26B}" sibTransId="{93026D49-C966-4145-9ADC-55ABD36C73FB}"/>
    <dgm:cxn modelId="{D76DB9FD-F206-4259-B2F7-874C84476A65}" type="presOf" srcId="{7CA67ADF-4DEB-40C0-A0FF-DF24251AD9A0}" destId="{10A928C6-CC19-49BC-B980-F73F123DCB17}" srcOrd="0" destOrd="0" presId="urn:microsoft.com/office/officeart/2005/8/layout/vList6"/>
    <dgm:cxn modelId="{290799D3-73C1-41C3-88DB-0E0C8F3ED20A}" srcId="{5EC52AC3-C081-4A7B-A520-249DAACA5A6D}" destId="{D6128615-C534-4460-B8CC-FA93C3775EA8}" srcOrd="0" destOrd="0" parTransId="{01477278-33E1-4D93-B1C7-31A130C7784B}" sibTransId="{C2B1E1B2-352E-4CF4-830A-EF670CB902A9}"/>
    <dgm:cxn modelId="{18B3BFFB-2035-477F-B6D3-84D93AD9C6B6}" srcId="{C0BB5FCD-D670-456F-BE7E-95DA4D123536}" destId="{5EC52AC3-C081-4A7B-A520-249DAACA5A6D}" srcOrd="3" destOrd="0" parTransId="{3C0ADF6B-99A8-4468-B517-FC4BD50ED844}" sibTransId="{9F0DA5B8-B764-44D4-967B-71DEA081AAAE}"/>
    <dgm:cxn modelId="{43660ECC-B14F-4D2E-9E7D-332066F25E6A}" type="presOf" srcId="{C898570D-D68D-44F4-BE60-F89D0F002BDF}" destId="{0E42AE60-97A6-47C3-80CA-50430589C310}" srcOrd="0" destOrd="0" presId="urn:microsoft.com/office/officeart/2005/8/layout/vList6"/>
    <dgm:cxn modelId="{12108D9B-8D71-4900-B03F-BF73FACCCDEB}" type="presOf" srcId="{077E36A6-A338-4F91-AD2D-2992A38CD3BF}" destId="{F42FCDB9-AAF6-47FE-9460-5FF6B4DBF279}" srcOrd="0" destOrd="0" presId="urn:microsoft.com/office/officeart/2005/8/layout/vList6"/>
    <dgm:cxn modelId="{C78861FA-FEB6-4EC1-97DE-796044447B72}" type="presOf" srcId="{5EC52AC3-C081-4A7B-A520-249DAACA5A6D}" destId="{E383E7D8-AF9F-4545-B7DF-AF9BA616A57C}" srcOrd="0" destOrd="0" presId="urn:microsoft.com/office/officeart/2005/8/layout/vList6"/>
    <dgm:cxn modelId="{F9FE8F00-8E06-45F4-97BC-60BD1893620C}" type="presOf" srcId="{6B4324B0-8D47-4F72-8350-F5FE62EAB9AE}" destId="{2A8F8A8E-1F41-46BB-A2B2-5929078AFC7C}" srcOrd="0" destOrd="0" presId="urn:microsoft.com/office/officeart/2005/8/layout/vList6"/>
    <dgm:cxn modelId="{D3E5DAFB-32DC-4704-A17E-D9129132024F}" type="presParOf" srcId="{7C5AA192-1408-4E04-9342-92E53C89A047}" destId="{CCB8162D-0D3C-4E39-8DA7-E187BA74055F}" srcOrd="0" destOrd="0" presId="urn:microsoft.com/office/officeart/2005/8/layout/vList6"/>
    <dgm:cxn modelId="{1ED39983-DF4C-4ABF-863E-44E6915EA174}" type="presParOf" srcId="{CCB8162D-0D3C-4E39-8DA7-E187BA74055F}" destId="{0E42AE60-97A6-47C3-80CA-50430589C310}" srcOrd="0" destOrd="0" presId="urn:microsoft.com/office/officeart/2005/8/layout/vList6"/>
    <dgm:cxn modelId="{894AD3C1-DC99-44EB-B4A8-18B8593A7FE2}" type="presParOf" srcId="{CCB8162D-0D3C-4E39-8DA7-E187BA74055F}" destId="{110EA4F8-A668-43A0-B1CC-AA4F99D4A2B5}" srcOrd="1" destOrd="0" presId="urn:microsoft.com/office/officeart/2005/8/layout/vList6"/>
    <dgm:cxn modelId="{1A1CB326-E4E1-4D58-B4C8-73D16E9E5531}" type="presParOf" srcId="{7C5AA192-1408-4E04-9342-92E53C89A047}" destId="{D4FEDBAB-F5C7-4D47-81D7-37B876AE4A46}" srcOrd="1" destOrd="0" presId="urn:microsoft.com/office/officeart/2005/8/layout/vList6"/>
    <dgm:cxn modelId="{20307542-15E9-4F99-A85A-39DD1662CC52}" type="presParOf" srcId="{7C5AA192-1408-4E04-9342-92E53C89A047}" destId="{145C6C37-8A72-4AF8-9963-8819EC3545EC}" srcOrd="2" destOrd="0" presId="urn:microsoft.com/office/officeart/2005/8/layout/vList6"/>
    <dgm:cxn modelId="{0A29403C-E010-49D1-A782-C152FCEB1FCB}" type="presParOf" srcId="{145C6C37-8A72-4AF8-9963-8819EC3545EC}" destId="{2A8F8A8E-1F41-46BB-A2B2-5929078AFC7C}" srcOrd="0" destOrd="0" presId="urn:microsoft.com/office/officeart/2005/8/layout/vList6"/>
    <dgm:cxn modelId="{6AFC2E4E-63D5-40EC-8E6F-620DD9400537}" type="presParOf" srcId="{145C6C37-8A72-4AF8-9963-8819EC3545EC}" destId="{33C2F651-7AFB-48DC-9230-909213B79DE0}" srcOrd="1" destOrd="0" presId="urn:microsoft.com/office/officeart/2005/8/layout/vList6"/>
    <dgm:cxn modelId="{966CA8FE-31EC-4620-A7D3-41999B57C631}" type="presParOf" srcId="{7C5AA192-1408-4E04-9342-92E53C89A047}" destId="{92A7B0A7-4384-4B4C-A8C5-13E1C0C57C6F}" srcOrd="3" destOrd="0" presId="urn:microsoft.com/office/officeart/2005/8/layout/vList6"/>
    <dgm:cxn modelId="{DDC78D5B-4AF2-48E2-AC95-5FDA01F9662F}" type="presParOf" srcId="{7C5AA192-1408-4E04-9342-92E53C89A047}" destId="{FD94E384-D9F2-4385-90C6-CD23A391BAC0}" srcOrd="4" destOrd="0" presId="urn:microsoft.com/office/officeart/2005/8/layout/vList6"/>
    <dgm:cxn modelId="{09A6088E-C2FD-4870-80F2-2AA3511FC56F}" type="presParOf" srcId="{FD94E384-D9F2-4385-90C6-CD23A391BAC0}" destId="{F42FCDB9-AAF6-47FE-9460-5FF6B4DBF279}" srcOrd="0" destOrd="0" presId="urn:microsoft.com/office/officeart/2005/8/layout/vList6"/>
    <dgm:cxn modelId="{2A5E66ED-B98B-43EF-A789-675D9CFCF46D}" type="presParOf" srcId="{FD94E384-D9F2-4385-90C6-CD23A391BAC0}" destId="{10A928C6-CC19-49BC-B980-F73F123DCB17}" srcOrd="1" destOrd="0" presId="urn:microsoft.com/office/officeart/2005/8/layout/vList6"/>
    <dgm:cxn modelId="{816B37AA-9319-4688-B44C-A991E736FC86}" type="presParOf" srcId="{7C5AA192-1408-4E04-9342-92E53C89A047}" destId="{49863FED-FBE0-41C4-9B50-D9C21623197E}" srcOrd="5" destOrd="0" presId="urn:microsoft.com/office/officeart/2005/8/layout/vList6"/>
    <dgm:cxn modelId="{3D567EBC-018C-4460-ACAA-76EA9318DA71}" type="presParOf" srcId="{7C5AA192-1408-4E04-9342-92E53C89A047}" destId="{77AC677B-FBCE-404A-9313-6823E77F28A6}" srcOrd="6" destOrd="0" presId="urn:microsoft.com/office/officeart/2005/8/layout/vList6"/>
    <dgm:cxn modelId="{C67BD79D-12D8-4399-951D-8A3A14D525E5}" type="presParOf" srcId="{77AC677B-FBCE-404A-9313-6823E77F28A6}" destId="{E383E7D8-AF9F-4545-B7DF-AF9BA616A57C}" srcOrd="0" destOrd="0" presId="urn:microsoft.com/office/officeart/2005/8/layout/vList6"/>
    <dgm:cxn modelId="{EA342003-AB96-4A5C-B7F8-3D43002A371C}" type="presParOf" srcId="{77AC677B-FBCE-404A-9313-6823E77F28A6}" destId="{ECEE38AD-97AA-4F0E-834D-58259BF4740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0BB5FCD-D670-456F-BE7E-95DA4D123536}" type="doc">
      <dgm:prSet loTypeId="urn:microsoft.com/office/officeart/2005/8/layout/vList6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MY"/>
        </a:p>
      </dgm:t>
    </dgm:pt>
    <dgm:pt modelId="{C898570D-D68D-44F4-BE60-F89D0F002BDF}">
      <dgm:prSet phldrT="[Text]"/>
      <dgm:spPr/>
      <dgm:t>
        <a:bodyPr/>
        <a:lstStyle/>
        <a:p>
          <a:r>
            <a:rPr lang="en-MY" dirty="0" smtClean="0">
              <a:solidFill>
                <a:schemeClr val="tx1">
                  <a:lumMod val="95000"/>
                  <a:lumOff val="5000"/>
                </a:schemeClr>
              </a:solidFill>
            </a:rPr>
            <a:t>6. Mark Entry Cut-off Date</a:t>
          </a:r>
          <a:endParaRPr lang="en-MY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D2F6F37-4F6C-4E0E-AD32-0EC0C8207FF0}" type="parTrans" cxnId="{6E72AB49-D2A9-4183-911B-BD848C8ECC00}">
      <dgm:prSet/>
      <dgm:spPr/>
      <dgm:t>
        <a:bodyPr/>
        <a:lstStyle/>
        <a:p>
          <a:endParaRPr lang="en-MY"/>
        </a:p>
      </dgm:t>
    </dgm:pt>
    <dgm:pt modelId="{41CC6AEA-4445-4228-83D8-EEBDE456B883}" type="sibTrans" cxnId="{6E72AB49-D2A9-4183-911B-BD848C8ECC00}">
      <dgm:prSet/>
      <dgm:spPr/>
      <dgm:t>
        <a:bodyPr/>
        <a:lstStyle/>
        <a:p>
          <a:endParaRPr lang="en-MY"/>
        </a:p>
      </dgm:t>
    </dgm:pt>
    <dgm:pt modelId="{BE481D2C-60B4-4175-B661-692A5278B01C}">
      <dgm:prSet phldrT="[Text]"/>
      <dgm:spPr/>
      <dgm:t>
        <a:bodyPr/>
        <a:lstStyle/>
        <a:p>
          <a:r>
            <a:rPr lang="en-MY" dirty="0" smtClean="0"/>
            <a:t>Set deadline for Teachers to enter marks</a:t>
          </a:r>
          <a:endParaRPr lang="en-MY" dirty="0"/>
        </a:p>
      </dgm:t>
    </dgm:pt>
    <dgm:pt modelId="{59D9C595-D124-4D56-9805-CE56602D55E5}" type="parTrans" cxnId="{B0733A35-9FC3-43DC-B397-66A8E239DBA5}">
      <dgm:prSet/>
      <dgm:spPr/>
      <dgm:t>
        <a:bodyPr/>
        <a:lstStyle/>
        <a:p>
          <a:endParaRPr lang="en-MY"/>
        </a:p>
      </dgm:t>
    </dgm:pt>
    <dgm:pt modelId="{3B888016-3557-43CA-96A1-D556F4A27636}" type="sibTrans" cxnId="{B0733A35-9FC3-43DC-B397-66A8E239DBA5}">
      <dgm:prSet/>
      <dgm:spPr/>
      <dgm:t>
        <a:bodyPr/>
        <a:lstStyle/>
        <a:p>
          <a:endParaRPr lang="en-MY"/>
        </a:p>
      </dgm:t>
    </dgm:pt>
    <dgm:pt modelId="{6B4324B0-8D47-4F72-8350-F5FE62EAB9AE}">
      <dgm:prSet phldrT="[Text]"/>
      <dgm:spPr/>
      <dgm:t>
        <a:bodyPr/>
        <a:lstStyle/>
        <a:p>
          <a:r>
            <a:rPr lang="en-MY" dirty="0" smtClean="0">
              <a:solidFill>
                <a:schemeClr val="tx1">
                  <a:lumMod val="95000"/>
                  <a:lumOff val="5000"/>
                </a:schemeClr>
              </a:solidFill>
            </a:rPr>
            <a:t>7. Mark Entry Security Process</a:t>
          </a:r>
          <a:endParaRPr lang="en-MY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B62B63E-0B8C-4A54-92D5-3A2C249EE26B}" type="parTrans" cxnId="{4BDD6270-9EAC-4828-90A1-9B9991F0A79B}">
      <dgm:prSet/>
      <dgm:spPr/>
      <dgm:t>
        <a:bodyPr/>
        <a:lstStyle/>
        <a:p>
          <a:endParaRPr lang="en-MY"/>
        </a:p>
      </dgm:t>
    </dgm:pt>
    <dgm:pt modelId="{93026D49-C966-4145-9ADC-55ABD36C73FB}" type="sibTrans" cxnId="{4BDD6270-9EAC-4828-90A1-9B9991F0A79B}">
      <dgm:prSet/>
      <dgm:spPr/>
      <dgm:t>
        <a:bodyPr/>
        <a:lstStyle/>
        <a:p>
          <a:endParaRPr lang="en-MY"/>
        </a:p>
      </dgm:t>
    </dgm:pt>
    <dgm:pt modelId="{08CA5EB0-398F-4AAC-89E8-C6728E85965E}">
      <dgm:prSet phldrT="[Text]"/>
      <dgm:spPr/>
      <dgm:t>
        <a:bodyPr/>
        <a:lstStyle/>
        <a:p>
          <a:r>
            <a:rPr lang="en-MY" dirty="0" smtClean="0"/>
            <a:t>Automatically retrieves list of teachers allowed to enter marks into system</a:t>
          </a:r>
          <a:endParaRPr lang="en-MY" dirty="0"/>
        </a:p>
      </dgm:t>
    </dgm:pt>
    <dgm:pt modelId="{4EE5CD80-253F-40B0-85FE-CE9CC6B24829}" type="parTrans" cxnId="{EBBC5AFD-C22A-4C56-9595-814C23118C2A}">
      <dgm:prSet/>
      <dgm:spPr/>
      <dgm:t>
        <a:bodyPr/>
        <a:lstStyle/>
        <a:p>
          <a:endParaRPr lang="en-MY"/>
        </a:p>
      </dgm:t>
    </dgm:pt>
    <dgm:pt modelId="{4FFA4FB5-05A4-4FB8-A5F3-40E79BA66D90}" type="sibTrans" cxnId="{EBBC5AFD-C22A-4C56-9595-814C23118C2A}">
      <dgm:prSet/>
      <dgm:spPr/>
      <dgm:t>
        <a:bodyPr/>
        <a:lstStyle/>
        <a:p>
          <a:endParaRPr lang="en-MY"/>
        </a:p>
      </dgm:t>
    </dgm:pt>
    <dgm:pt modelId="{077E36A6-A338-4F91-AD2D-2992A38CD3BF}">
      <dgm:prSet phldrT="[Text]"/>
      <dgm:spPr/>
      <dgm:t>
        <a:bodyPr/>
        <a:lstStyle/>
        <a:p>
          <a:r>
            <a:rPr lang="en-MY" dirty="0" smtClean="0">
              <a:solidFill>
                <a:schemeClr val="tx1">
                  <a:lumMod val="95000"/>
                  <a:lumOff val="5000"/>
                </a:schemeClr>
              </a:solidFill>
            </a:rPr>
            <a:t>8. Mark Entry Security Access</a:t>
          </a:r>
          <a:endParaRPr lang="en-MY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5E97F39-D00B-4753-B319-7C750AC1E418}" type="parTrans" cxnId="{C14098CF-DB58-46B2-B2BB-CA0B4EEBB47B}">
      <dgm:prSet/>
      <dgm:spPr/>
      <dgm:t>
        <a:bodyPr/>
        <a:lstStyle/>
        <a:p>
          <a:endParaRPr lang="en-MY"/>
        </a:p>
      </dgm:t>
    </dgm:pt>
    <dgm:pt modelId="{BF4C8CDA-2FC0-480D-9A19-2655340E898B}" type="sibTrans" cxnId="{C14098CF-DB58-46B2-B2BB-CA0B4EEBB47B}">
      <dgm:prSet/>
      <dgm:spPr/>
      <dgm:t>
        <a:bodyPr/>
        <a:lstStyle/>
        <a:p>
          <a:endParaRPr lang="en-MY"/>
        </a:p>
      </dgm:t>
    </dgm:pt>
    <dgm:pt modelId="{7CA67ADF-4DEB-40C0-A0FF-DF24251AD9A0}">
      <dgm:prSet/>
      <dgm:spPr/>
      <dgm:t>
        <a:bodyPr/>
        <a:lstStyle/>
        <a:p>
          <a:r>
            <a:rPr lang="en-MY" dirty="0" smtClean="0"/>
            <a:t>Modify Security for Teacher to enter marks (Add, Delete and Modify)</a:t>
          </a:r>
          <a:endParaRPr lang="en-MY" dirty="0"/>
        </a:p>
      </dgm:t>
    </dgm:pt>
    <dgm:pt modelId="{99C1BB74-C830-4995-9CC0-A2A5A60D285B}" type="parTrans" cxnId="{3B716F61-9FDC-4D32-A4EE-AB47EF687E99}">
      <dgm:prSet/>
      <dgm:spPr/>
      <dgm:t>
        <a:bodyPr/>
        <a:lstStyle/>
        <a:p>
          <a:endParaRPr lang="en-MY"/>
        </a:p>
      </dgm:t>
    </dgm:pt>
    <dgm:pt modelId="{88DEBE18-2338-4783-B047-D9DAA82C33C1}" type="sibTrans" cxnId="{3B716F61-9FDC-4D32-A4EE-AB47EF687E99}">
      <dgm:prSet/>
      <dgm:spPr/>
      <dgm:t>
        <a:bodyPr/>
        <a:lstStyle/>
        <a:p>
          <a:endParaRPr lang="en-MY"/>
        </a:p>
      </dgm:t>
    </dgm:pt>
    <dgm:pt modelId="{5EC52AC3-C081-4A7B-A520-249DAACA5A6D}">
      <dgm:prSet phldrT="[Text]"/>
      <dgm:spPr/>
      <dgm:t>
        <a:bodyPr/>
        <a:lstStyle/>
        <a:p>
          <a:r>
            <a:rPr lang="en-MY" dirty="0" smtClean="0">
              <a:solidFill>
                <a:schemeClr val="tx1">
                  <a:lumMod val="95000"/>
                  <a:lumOff val="5000"/>
                </a:schemeClr>
              </a:solidFill>
            </a:rPr>
            <a:t>Moderate Marks</a:t>
          </a:r>
        </a:p>
        <a:p>
          <a:r>
            <a:rPr lang="en-MY" dirty="0" smtClean="0">
              <a:solidFill>
                <a:schemeClr val="tx1">
                  <a:lumMod val="95000"/>
                  <a:lumOff val="5000"/>
                </a:schemeClr>
              </a:solidFill>
            </a:rPr>
            <a:t>(Sixth Form)</a:t>
          </a:r>
          <a:endParaRPr lang="en-MY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C0ADF6B-99A8-4468-B517-FC4BD50ED844}" type="parTrans" cxnId="{18B3BFFB-2035-477F-B6D3-84D93AD9C6B6}">
      <dgm:prSet/>
      <dgm:spPr/>
      <dgm:t>
        <a:bodyPr/>
        <a:lstStyle/>
        <a:p>
          <a:endParaRPr lang="en-MY"/>
        </a:p>
      </dgm:t>
    </dgm:pt>
    <dgm:pt modelId="{9F0DA5B8-B764-44D4-967B-71DEA081AAAE}" type="sibTrans" cxnId="{18B3BFFB-2035-477F-B6D3-84D93AD9C6B6}">
      <dgm:prSet/>
      <dgm:spPr/>
      <dgm:t>
        <a:bodyPr/>
        <a:lstStyle/>
        <a:p>
          <a:endParaRPr lang="en-MY"/>
        </a:p>
      </dgm:t>
    </dgm:pt>
    <dgm:pt modelId="{D6128615-C534-4460-B8CC-FA93C3775EA8}">
      <dgm:prSet/>
      <dgm:spPr/>
      <dgm:t>
        <a:bodyPr/>
        <a:lstStyle/>
        <a:p>
          <a:r>
            <a:rPr lang="en-MY" dirty="0" smtClean="0"/>
            <a:t>After marks are entered, perform moderation of marks and grades</a:t>
          </a:r>
          <a:endParaRPr lang="en-MY" dirty="0"/>
        </a:p>
      </dgm:t>
    </dgm:pt>
    <dgm:pt modelId="{01477278-33E1-4D93-B1C7-31A130C7784B}" type="parTrans" cxnId="{290799D3-73C1-41C3-88DB-0E0C8F3ED20A}">
      <dgm:prSet/>
      <dgm:spPr/>
      <dgm:t>
        <a:bodyPr/>
        <a:lstStyle/>
        <a:p>
          <a:endParaRPr lang="en-MY"/>
        </a:p>
      </dgm:t>
    </dgm:pt>
    <dgm:pt modelId="{C2B1E1B2-352E-4CF4-830A-EF670CB902A9}" type="sibTrans" cxnId="{290799D3-73C1-41C3-88DB-0E0C8F3ED20A}">
      <dgm:prSet/>
      <dgm:spPr/>
      <dgm:t>
        <a:bodyPr/>
        <a:lstStyle/>
        <a:p>
          <a:endParaRPr lang="en-MY"/>
        </a:p>
      </dgm:t>
    </dgm:pt>
    <dgm:pt modelId="{7C5AA192-1408-4E04-9342-92E53C89A047}" type="pres">
      <dgm:prSet presAssocID="{C0BB5FCD-D670-456F-BE7E-95DA4D12353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MY"/>
        </a:p>
      </dgm:t>
    </dgm:pt>
    <dgm:pt modelId="{CCB8162D-0D3C-4E39-8DA7-E187BA74055F}" type="pres">
      <dgm:prSet presAssocID="{C898570D-D68D-44F4-BE60-F89D0F002BDF}" presName="linNode" presStyleCnt="0"/>
      <dgm:spPr/>
    </dgm:pt>
    <dgm:pt modelId="{0E42AE60-97A6-47C3-80CA-50430589C310}" type="pres">
      <dgm:prSet presAssocID="{C898570D-D68D-44F4-BE60-F89D0F002BDF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110EA4F8-A668-43A0-B1CC-AA4F99D4A2B5}" type="pres">
      <dgm:prSet presAssocID="{C898570D-D68D-44F4-BE60-F89D0F002BDF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D4FEDBAB-F5C7-4D47-81D7-37B876AE4A46}" type="pres">
      <dgm:prSet presAssocID="{41CC6AEA-4445-4228-83D8-EEBDE456B883}" presName="spacing" presStyleCnt="0"/>
      <dgm:spPr/>
    </dgm:pt>
    <dgm:pt modelId="{145C6C37-8A72-4AF8-9963-8819EC3545EC}" type="pres">
      <dgm:prSet presAssocID="{6B4324B0-8D47-4F72-8350-F5FE62EAB9AE}" presName="linNode" presStyleCnt="0"/>
      <dgm:spPr/>
    </dgm:pt>
    <dgm:pt modelId="{2A8F8A8E-1F41-46BB-A2B2-5929078AFC7C}" type="pres">
      <dgm:prSet presAssocID="{6B4324B0-8D47-4F72-8350-F5FE62EAB9AE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33C2F651-7AFB-48DC-9230-909213B79DE0}" type="pres">
      <dgm:prSet presAssocID="{6B4324B0-8D47-4F72-8350-F5FE62EAB9AE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92A7B0A7-4384-4B4C-A8C5-13E1C0C57C6F}" type="pres">
      <dgm:prSet presAssocID="{93026D49-C966-4145-9ADC-55ABD36C73FB}" presName="spacing" presStyleCnt="0"/>
      <dgm:spPr/>
    </dgm:pt>
    <dgm:pt modelId="{FD94E384-D9F2-4385-90C6-CD23A391BAC0}" type="pres">
      <dgm:prSet presAssocID="{077E36A6-A338-4F91-AD2D-2992A38CD3BF}" presName="linNode" presStyleCnt="0"/>
      <dgm:spPr/>
    </dgm:pt>
    <dgm:pt modelId="{F42FCDB9-AAF6-47FE-9460-5FF6B4DBF279}" type="pres">
      <dgm:prSet presAssocID="{077E36A6-A338-4F91-AD2D-2992A38CD3BF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10A928C6-CC19-49BC-B980-F73F123DCB17}" type="pres">
      <dgm:prSet presAssocID="{077E36A6-A338-4F91-AD2D-2992A38CD3BF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49863FED-FBE0-41C4-9B50-D9C21623197E}" type="pres">
      <dgm:prSet presAssocID="{BF4C8CDA-2FC0-480D-9A19-2655340E898B}" presName="spacing" presStyleCnt="0"/>
      <dgm:spPr/>
    </dgm:pt>
    <dgm:pt modelId="{77AC677B-FBCE-404A-9313-6823E77F28A6}" type="pres">
      <dgm:prSet presAssocID="{5EC52AC3-C081-4A7B-A520-249DAACA5A6D}" presName="linNode" presStyleCnt="0"/>
      <dgm:spPr/>
    </dgm:pt>
    <dgm:pt modelId="{E383E7D8-AF9F-4545-B7DF-AF9BA616A57C}" type="pres">
      <dgm:prSet presAssocID="{5EC52AC3-C081-4A7B-A520-249DAACA5A6D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ECEE38AD-97AA-4F0E-834D-58259BF47402}" type="pres">
      <dgm:prSet presAssocID="{5EC52AC3-C081-4A7B-A520-249DAACA5A6D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18B3BFFB-2035-477F-B6D3-84D93AD9C6B6}" srcId="{C0BB5FCD-D670-456F-BE7E-95DA4D123536}" destId="{5EC52AC3-C081-4A7B-A520-249DAACA5A6D}" srcOrd="3" destOrd="0" parTransId="{3C0ADF6B-99A8-4468-B517-FC4BD50ED844}" sibTransId="{9F0DA5B8-B764-44D4-967B-71DEA081AAAE}"/>
    <dgm:cxn modelId="{2532B651-214B-4113-A7BB-2086EA7D6FF0}" type="presOf" srcId="{5EC52AC3-C081-4A7B-A520-249DAACA5A6D}" destId="{E383E7D8-AF9F-4545-B7DF-AF9BA616A57C}" srcOrd="0" destOrd="0" presId="urn:microsoft.com/office/officeart/2005/8/layout/vList6"/>
    <dgm:cxn modelId="{25345AEA-93EB-4516-8DC3-47CC750FA76A}" type="presOf" srcId="{D6128615-C534-4460-B8CC-FA93C3775EA8}" destId="{ECEE38AD-97AA-4F0E-834D-58259BF47402}" srcOrd="0" destOrd="0" presId="urn:microsoft.com/office/officeart/2005/8/layout/vList6"/>
    <dgm:cxn modelId="{3910583E-18FE-48E5-90B4-2C1ADD8382E8}" type="presOf" srcId="{7CA67ADF-4DEB-40C0-A0FF-DF24251AD9A0}" destId="{10A928C6-CC19-49BC-B980-F73F123DCB17}" srcOrd="0" destOrd="0" presId="urn:microsoft.com/office/officeart/2005/8/layout/vList6"/>
    <dgm:cxn modelId="{AA83D398-7D5A-4BB8-B7F1-F208C1B3474A}" type="presOf" srcId="{6B4324B0-8D47-4F72-8350-F5FE62EAB9AE}" destId="{2A8F8A8E-1F41-46BB-A2B2-5929078AFC7C}" srcOrd="0" destOrd="0" presId="urn:microsoft.com/office/officeart/2005/8/layout/vList6"/>
    <dgm:cxn modelId="{AE7270BB-D966-4D5D-865B-39B193ACD4EE}" type="presOf" srcId="{077E36A6-A338-4F91-AD2D-2992A38CD3BF}" destId="{F42FCDB9-AAF6-47FE-9460-5FF6B4DBF279}" srcOrd="0" destOrd="0" presId="urn:microsoft.com/office/officeart/2005/8/layout/vList6"/>
    <dgm:cxn modelId="{EBBC5AFD-C22A-4C56-9595-814C23118C2A}" srcId="{6B4324B0-8D47-4F72-8350-F5FE62EAB9AE}" destId="{08CA5EB0-398F-4AAC-89E8-C6728E85965E}" srcOrd="0" destOrd="0" parTransId="{4EE5CD80-253F-40B0-85FE-CE9CC6B24829}" sibTransId="{4FFA4FB5-05A4-4FB8-A5F3-40E79BA66D90}"/>
    <dgm:cxn modelId="{B0733A35-9FC3-43DC-B397-66A8E239DBA5}" srcId="{C898570D-D68D-44F4-BE60-F89D0F002BDF}" destId="{BE481D2C-60B4-4175-B661-692A5278B01C}" srcOrd="0" destOrd="0" parTransId="{59D9C595-D124-4D56-9805-CE56602D55E5}" sibTransId="{3B888016-3557-43CA-96A1-D556F4A27636}"/>
    <dgm:cxn modelId="{3B716F61-9FDC-4D32-A4EE-AB47EF687E99}" srcId="{077E36A6-A338-4F91-AD2D-2992A38CD3BF}" destId="{7CA67ADF-4DEB-40C0-A0FF-DF24251AD9A0}" srcOrd="0" destOrd="0" parTransId="{99C1BB74-C830-4995-9CC0-A2A5A60D285B}" sibTransId="{88DEBE18-2338-4783-B047-D9DAA82C33C1}"/>
    <dgm:cxn modelId="{4BDD6270-9EAC-4828-90A1-9B9991F0A79B}" srcId="{C0BB5FCD-D670-456F-BE7E-95DA4D123536}" destId="{6B4324B0-8D47-4F72-8350-F5FE62EAB9AE}" srcOrd="1" destOrd="0" parTransId="{DB62B63E-0B8C-4A54-92D5-3A2C249EE26B}" sibTransId="{93026D49-C966-4145-9ADC-55ABD36C73FB}"/>
    <dgm:cxn modelId="{0DDCA4B6-0BFF-4740-818E-AC6914EA13AA}" type="presOf" srcId="{C898570D-D68D-44F4-BE60-F89D0F002BDF}" destId="{0E42AE60-97A6-47C3-80CA-50430589C310}" srcOrd="0" destOrd="0" presId="urn:microsoft.com/office/officeart/2005/8/layout/vList6"/>
    <dgm:cxn modelId="{D5334D31-547E-48D5-8410-5179F28E815C}" type="presOf" srcId="{C0BB5FCD-D670-456F-BE7E-95DA4D123536}" destId="{7C5AA192-1408-4E04-9342-92E53C89A047}" srcOrd="0" destOrd="0" presId="urn:microsoft.com/office/officeart/2005/8/layout/vList6"/>
    <dgm:cxn modelId="{C14098CF-DB58-46B2-B2BB-CA0B4EEBB47B}" srcId="{C0BB5FCD-D670-456F-BE7E-95DA4D123536}" destId="{077E36A6-A338-4F91-AD2D-2992A38CD3BF}" srcOrd="2" destOrd="0" parTransId="{85E97F39-D00B-4753-B319-7C750AC1E418}" sibTransId="{BF4C8CDA-2FC0-480D-9A19-2655340E898B}"/>
    <dgm:cxn modelId="{290799D3-73C1-41C3-88DB-0E0C8F3ED20A}" srcId="{5EC52AC3-C081-4A7B-A520-249DAACA5A6D}" destId="{D6128615-C534-4460-B8CC-FA93C3775EA8}" srcOrd="0" destOrd="0" parTransId="{01477278-33E1-4D93-B1C7-31A130C7784B}" sibTransId="{C2B1E1B2-352E-4CF4-830A-EF670CB902A9}"/>
    <dgm:cxn modelId="{C12EBE8E-6BAE-4D75-B66E-65414B1CB83B}" type="presOf" srcId="{BE481D2C-60B4-4175-B661-692A5278B01C}" destId="{110EA4F8-A668-43A0-B1CC-AA4F99D4A2B5}" srcOrd="0" destOrd="0" presId="urn:microsoft.com/office/officeart/2005/8/layout/vList6"/>
    <dgm:cxn modelId="{6E72AB49-D2A9-4183-911B-BD848C8ECC00}" srcId="{C0BB5FCD-D670-456F-BE7E-95DA4D123536}" destId="{C898570D-D68D-44F4-BE60-F89D0F002BDF}" srcOrd="0" destOrd="0" parTransId="{AD2F6F37-4F6C-4E0E-AD32-0EC0C8207FF0}" sibTransId="{41CC6AEA-4445-4228-83D8-EEBDE456B883}"/>
    <dgm:cxn modelId="{34396F6C-7253-4425-960B-E4C1447E898F}" type="presOf" srcId="{08CA5EB0-398F-4AAC-89E8-C6728E85965E}" destId="{33C2F651-7AFB-48DC-9230-909213B79DE0}" srcOrd="0" destOrd="0" presId="urn:microsoft.com/office/officeart/2005/8/layout/vList6"/>
    <dgm:cxn modelId="{07077D9D-1F43-491A-8BFD-3A94240B2D32}" type="presParOf" srcId="{7C5AA192-1408-4E04-9342-92E53C89A047}" destId="{CCB8162D-0D3C-4E39-8DA7-E187BA74055F}" srcOrd="0" destOrd="0" presId="urn:microsoft.com/office/officeart/2005/8/layout/vList6"/>
    <dgm:cxn modelId="{D2905C67-16AD-4C47-831D-9C35BE6766DA}" type="presParOf" srcId="{CCB8162D-0D3C-4E39-8DA7-E187BA74055F}" destId="{0E42AE60-97A6-47C3-80CA-50430589C310}" srcOrd="0" destOrd="0" presId="urn:microsoft.com/office/officeart/2005/8/layout/vList6"/>
    <dgm:cxn modelId="{FC86F15A-2DF9-43D6-AD46-EC6363BC32C5}" type="presParOf" srcId="{CCB8162D-0D3C-4E39-8DA7-E187BA74055F}" destId="{110EA4F8-A668-43A0-B1CC-AA4F99D4A2B5}" srcOrd="1" destOrd="0" presId="urn:microsoft.com/office/officeart/2005/8/layout/vList6"/>
    <dgm:cxn modelId="{DE3057A6-FE26-4AB2-8EC6-7C01F9D99D4E}" type="presParOf" srcId="{7C5AA192-1408-4E04-9342-92E53C89A047}" destId="{D4FEDBAB-F5C7-4D47-81D7-37B876AE4A46}" srcOrd="1" destOrd="0" presId="urn:microsoft.com/office/officeart/2005/8/layout/vList6"/>
    <dgm:cxn modelId="{7D15D91E-05A1-4652-9E7A-9C167D74FBC7}" type="presParOf" srcId="{7C5AA192-1408-4E04-9342-92E53C89A047}" destId="{145C6C37-8A72-4AF8-9963-8819EC3545EC}" srcOrd="2" destOrd="0" presId="urn:microsoft.com/office/officeart/2005/8/layout/vList6"/>
    <dgm:cxn modelId="{A6D5D369-B762-4265-9887-DBCAB8311927}" type="presParOf" srcId="{145C6C37-8A72-4AF8-9963-8819EC3545EC}" destId="{2A8F8A8E-1F41-46BB-A2B2-5929078AFC7C}" srcOrd="0" destOrd="0" presId="urn:microsoft.com/office/officeart/2005/8/layout/vList6"/>
    <dgm:cxn modelId="{1EA59F80-55BF-4B0D-9EF1-7A34AE758E3E}" type="presParOf" srcId="{145C6C37-8A72-4AF8-9963-8819EC3545EC}" destId="{33C2F651-7AFB-48DC-9230-909213B79DE0}" srcOrd="1" destOrd="0" presId="urn:microsoft.com/office/officeart/2005/8/layout/vList6"/>
    <dgm:cxn modelId="{F4C17B3A-5077-484B-99FD-287D4BFF8B8D}" type="presParOf" srcId="{7C5AA192-1408-4E04-9342-92E53C89A047}" destId="{92A7B0A7-4384-4B4C-A8C5-13E1C0C57C6F}" srcOrd="3" destOrd="0" presId="urn:microsoft.com/office/officeart/2005/8/layout/vList6"/>
    <dgm:cxn modelId="{CD081513-5143-49BB-A968-93A3459F5CF6}" type="presParOf" srcId="{7C5AA192-1408-4E04-9342-92E53C89A047}" destId="{FD94E384-D9F2-4385-90C6-CD23A391BAC0}" srcOrd="4" destOrd="0" presId="urn:microsoft.com/office/officeart/2005/8/layout/vList6"/>
    <dgm:cxn modelId="{2C50ADFA-E95D-4E99-A565-A29F59B8D91E}" type="presParOf" srcId="{FD94E384-D9F2-4385-90C6-CD23A391BAC0}" destId="{F42FCDB9-AAF6-47FE-9460-5FF6B4DBF279}" srcOrd="0" destOrd="0" presId="urn:microsoft.com/office/officeart/2005/8/layout/vList6"/>
    <dgm:cxn modelId="{5B8C1422-0345-4244-BB48-AC34D7C27401}" type="presParOf" srcId="{FD94E384-D9F2-4385-90C6-CD23A391BAC0}" destId="{10A928C6-CC19-49BC-B980-F73F123DCB17}" srcOrd="1" destOrd="0" presId="urn:microsoft.com/office/officeart/2005/8/layout/vList6"/>
    <dgm:cxn modelId="{52E1AAA6-75AA-4432-B6DA-0C0E30EF9611}" type="presParOf" srcId="{7C5AA192-1408-4E04-9342-92E53C89A047}" destId="{49863FED-FBE0-41C4-9B50-D9C21623197E}" srcOrd="5" destOrd="0" presId="urn:microsoft.com/office/officeart/2005/8/layout/vList6"/>
    <dgm:cxn modelId="{3B0F4B8D-8B6C-4D32-82E1-FD510B7E40B9}" type="presParOf" srcId="{7C5AA192-1408-4E04-9342-92E53C89A047}" destId="{77AC677B-FBCE-404A-9313-6823E77F28A6}" srcOrd="6" destOrd="0" presId="urn:microsoft.com/office/officeart/2005/8/layout/vList6"/>
    <dgm:cxn modelId="{3C3B1FBE-A818-44F6-9007-4FD7703B17F0}" type="presParOf" srcId="{77AC677B-FBCE-404A-9313-6823E77F28A6}" destId="{E383E7D8-AF9F-4545-B7DF-AF9BA616A57C}" srcOrd="0" destOrd="0" presId="urn:microsoft.com/office/officeart/2005/8/layout/vList6"/>
    <dgm:cxn modelId="{1DB8BCC6-BB02-400E-83E0-7AEACF73D844}" type="presParOf" srcId="{77AC677B-FBCE-404A-9313-6823E77F28A6}" destId="{ECEE38AD-97AA-4F0E-834D-58259BF4740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79108B-71A0-4148-8173-AB26FD69AB23}">
      <dsp:nvSpPr>
        <dsp:cNvPr id="0" name=""/>
        <dsp:cNvSpPr/>
      </dsp:nvSpPr>
      <dsp:spPr>
        <a:xfrm>
          <a:off x="3621974" y="1880"/>
          <a:ext cx="5486400" cy="1017949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2000" kern="1200" dirty="0" smtClean="0"/>
            <a:t>Head of Department(HOD) to setup weightages</a:t>
          </a:r>
          <a:endParaRPr lang="en-MY" sz="2000" kern="1200" dirty="0"/>
        </a:p>
      </dsp:txBody>
      <dsp:txXfrm>
        <a:off x="3621974" y="129124"/>
        <a:ext cx="5104669" cy="763461"/>
      </dsp:txXfrm>
    </dsp:sp>
    <dsp:sp modelId="{975B73B1-E629-4BCB-8A06-83EC1E462721}">
      <dsp:nvSpPr>
        <dsp:cNvPr id="0" name=""/>
        <dsp:cNvSpPr/>
      </dsp:nvSpPr>
      <dsp:spPr>
        <a:xfrm>
          <a:off x="35625" y="1880"/>
          <a:ext cx="3586349" cy="101794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100" kern="1200" dirty="0" smtClean="0">
              <a:solidFill>
                <a:schemeClr val="tx1"/>
              </a:solidFill>
            </a:rPr>
            <a:t>1. Student Assessment</a:t>
          </a:r>
          <a:endParaRPr lang="en-MY" sz="21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85317" y="51572"/>
        <a:ext cx="3486965" cy="918565"/>
      </dsp:txXfrm>
    </dsp:sp>
    <dsp:sp modelId="{C416FE02-017D-486B-B1A7-97E3AF271D11}">
      <dsp:nvSpPr>
        <dsp:cNvPr id="0" name=""/>
        <dsp:cNvSpPr/>
      </dsp:nvSpPr>
      <dsp:spPr>
        <a:xfrm>
          <a:off x="3657599" y="1121624"/>
          <a:ext cx="5486400" cy="1017949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2000" kern="1200" dirty="0" smtClean="0"/>
            <a:t>Setup the assessment types and sub component, e.g. SBA - classwork, homework, project, practical, etc.</a:t>
          </a:r>
          <a:endParaRPr lang="en-MY" sz="2000" kern="1200" dirty="0"/>
        </a:p>
      </dsp:txBody>
      <dsp:txXfrm>
        <a:off x="3657599" y="1248868"/>
        <a:ext cx="5104669" cy="763461"/>
      </dsp:txXfrm>
    </dsp:sp>
    <dsp:sp modelId="{3C906C8F-5184-4265-96F6-41BE6B30C98F}">
      <dsp:nvSpPr>
        <dsp:cNvPr id="0" name=""/>
        <dsp:cNvSpPr/>
      </dsp:nvSpPr>
      <dsp:spPr>
        <a:xfrm>
          <a:off x="0" y="1121624"/>
          <a:ext cx="3657600" cy="101794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1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2. Define Component and Sub Component</a:t>
          </a:r>
          <a:endParaRPr lang="en-MY" sz="2100" kern="1200" dirty="0"/>
        </a:p>
      </dsp:txBody>
      <dsp:txXfrm>
        <a:off x="49692" y="1171316"/>
        <a:ext cx="3558216" cy="918565"/>
      </dsp:txXfrm>
    </dsp:sp>
    <dsp:sp modelId="{F9DC9C11-CF0B-4DC7-A58A-FF472AA5F3ED}">
      <dsp:nvSpPr>
        <dsp:cNvPr id="0" name=""/>
        <dsp:cNvSpPr/>
      </dsp:nvSpPr>
      <dsp:spPr>
        <a:xfrm>
          <a:off x="3657599" y="2241368"/>
          <a:ext cx="5486400" cy="1017949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2000" kern="1200" dirty="0" smtClean="0"/>
            <a:t>Setup deadline for the assessment to be defined</a:t>
          </a:r>
          <a:endParaRPr lang="en-MY" sz="2000" kern="1200" dirty="0"/>
        </a:p>
      </dsp:txBody>
      <dsp:txXfrm>
        <a:off x="3657599" y="2368612"/>
        <a:ext cx="5104669" cy="763461"/>
      </dsp:txXfrm>
    </dsp:sp>
    <dsp:sp modelId="{AFAF89B3-0661-41D3-B6F0-ABF937118BB5}">
      <dsp:nvSpPr>
        <dsp:cNvPr id="0" name=""/>
        <dsp:cNvSpPr/>
      </dsp:nvSpPr>
      <dsp:spPr>
        <a:xfrm>
          <a:off x="0" y="2241368"/>
          <a:ext cx="3657600" cy="101794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1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3. Criteria Cut-off Date Setup/Criteria Cut-off Date for Primary</a:t>
          </a:r>
          <a:endParaRPr lang="en-MY" sz="21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9692" y="2291060"/>
        <a:ext cx="3558216" cy="918565"/>
      </dsp:txXfrm>
    </dsp:sp>
    <dsp:sp modelId="{203E4235-2043-4240-8D84-C2E282D3C1DD}">
      <dsp:nvSpPr>
        <dsp:cNvPr id="0" name=""/>
        <dsp:cNvSpPr/>
      </dsp:nvSpPr>
      <dsp:spPr>
        <a:xfrm>
          <a:off x="3657599" y="3361113"/>
          <a:ext cx="5486400" cy="1017949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2000" kern="1200" dirty="0" smtClean="0"/>
            <a:t>Setup the marks and weightage of the assessment for each subject</a:t>
          </a:r>
          <a:endParaRPr lang="en-MY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2000" kern="1200" dirty="0" smtClean="0"/>
            <a:t>E.g. BCAT, Monthly Test</a:t>
          </a:r>
          <a:endParaRPr lang="en-MY" sz="2000" kern="1200" dirty="0"/>
        </a:p>
      </dsp:txBody>
      <dsp:txXfrm>
        <a:off x="3657599" y="3488357"/>
        <a:ext cx="5104669" cy="763461"/>
      </dsp:txXfrm>
    </dsp:sp>
    <dsp:sp modelId="{48A08810-B2F8-4ADD-ADF5-6351C72B8B19}">
      <dsp:nvSpPr>
        <dsp:cNvPr id="0" name=""/>
        <dsp:cNvSpPr/>
      </dsp:nvSpPr>
      <dsp:spPr>
        <a:xfrm>
          <a:off x="0" y="3361113"/>
          <a:ext cx="3657600" cy="101794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1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4. Define Component Criteria</a:t>
          </a:r>
          <a:endParaRPr lang="en-MY" sz="21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9692" y="3410805"/>
        <a:ext cx="3558216" cy="918565"/>
      </dsp:txXfrm>
    </dsp:sp>
    <dsp:sp modelId="{9256E056-5D57-40A5-A03B-C3179ECEECC2}">
      <dsp:nvSpPr>
        <dsp:cNvPr id="0" name=""/>
        <dsp:cNvSpPr/>
      </dsp:nvSpPr>
      <dsp:spPr>
        <a:xfrm>
          <a:off x="3657599" y="4480857"/>
          <a:ext cx="5486400" cy="1017949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2000" kern="1200" dirty="0" smtClean="0"/>
            <a:t>Setup the marks and weightage for the sub component, e.g. Classwork, Homework, Project, Paper 1, Paper 2</a:t>
          </a:r>
          <a:endParaRPr lang="en-MY" sz="2000" kern="1200" dirty="0"/>
        </a:p>
      </dsp:txBody>
      <dsp:txXfrm>
        <a:off x="3657599" y="4608101"/>
        <a:ext cx="5104669" cy="763461"/>
      </dsp:txXfrm>
    </dsp:sp>
    <dsp:sp modelId="{EE182041-7B45-4BB3-B399-D1818DE38514}">
      <dsp:nvSpPr>
        <dsp:cNvPr id="0" name=""/>
        <dsp:cNvSpPr/>
      </dsp:nvSpPr>
      <dsp:spPr>
        <a:xfrm>
          <a:off x="0" y="4480857"/>
          <a:ext cx="3657600" cy="101794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1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5. Define Sub Component Criteria</a:t>
          </a:r>
          <a:endParaRPr lang="en-MY" sz="21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9692" y="4530549"/>
        <a:ext cx="3558216" cy="91856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79425-7EB2-4804-A7CB-92C2D0F87A1D}" type="datetimeFigureOut">
              <a:rPr lang="en-MY" smtClean="0"/>
              <a:t>05/05/2015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4395BB-8813-4DBD-9129-DEF14B2D800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0322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MY" dirty="0" smtClean="0"/>
              <a:t>Running Number</a:t>
            </a:r>
            <a:r>
              <a:rPr lang="en-MY" baseline="0" dirty="0" smtClean="0"/>
              <a:t> for same subjects. For example,</a:t>
            </a:r>
          </a:p>
          <a:p>
            <a:r>
              <a:rPr lang="en-MY" baseline="0" dirty="0" smtClean="0"/>
              <a:t>For Preschool, Primary, Year 7 and Year 8, all 01.</a:t>
            </a:r>
          </a:p>
          <a:p>
            <a:r>
              <a:rPr lang="en-MY" baseline="0" dirty="0" smtClean="0"/>
              <a:t>For Upper Secondary, Core Mathematics and Optional Additional Mathematics, Core Physics and Optional Physics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898BA-E173-4E85-8270-F2D5B34049DD}" type="slidenum">
              <a:rPr lang="en-MY" smtClean="0"/>
              <a:t>8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74189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MY" dirty="0" smtClean="0"/>
              <a:t>Running Number</a:t>
            </a:r>
            <a:r>
              <a:rPr lang="en-MY" baseline="0" dirty="0" smtClean="0"/>
              <a:t> for same subjects. For example,</a:t>
            </a:r>
          </a:p>
          <a:p>
            <a:r>
              <a:rPr lang="en-MY" baseline="0" dirty="0" smtClean="0"/>
              <a:t>For Preschool, Primary, Year 7 and Year 8, all 01.</a:t>
            </a:r>
          </a:p>
          <a:p>
            <a:r>
              <a:rPr lang="en-MY" baseline="0" dirty="0" smtClean="0"/>
              <a:t>For Upper Secondary, Core Mathematics and Optional Additional Mathematics, Core Physics and Optional Physics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898BA-E173-4E85-8270-F2D5B34049DD}" type="slidenum">
              <a:rPr lang="en-MY" smtClean="0"/>
              <a:t>9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86146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MY" dirty="0" smtClean="0"/>
              <a:t>Add status screen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395BB-8813-4DBD-9129-DEF14B2D8009}" type="slidenum">
              <a:rPr lang="en-MY" smtClean="0"/>
              <a:t>55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4869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8032" y="3068961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91608"/>
            <a:ext cx="6400800" cy="11296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0B75-241D-4A29-8EDC-79900D6ED62A}" type="datetimeFigureOut">
              <a:rPr lang="en-MY" smtClean="0"/>
              <a:t>05/05/2015</a:t>
            </a:fld>
            <a:endParaRPr lang="en-M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25A5A-6A38-4E5F-9F26-85E9D86DD442}" type="slidenum">
              <a:rPr lang="en-MY" smtClean="0"/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845569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0B75-241D-4A29-8EDC-79900D6ED62A}" type="datetimeFigureOut">
              <a:rPr lang="en-MY" smtClean="0"/>
              <a:t>05/05/2015</a:t>
            </a:fld>
            <a:endParaRPr lang="en-M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25A5A-6A38-4E5F-9F26-85E9D86DD442}" type="slidenum">
              <a:rPr lang="en-MY" smtClean="0"/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730399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52738"/>
            <a:ext cx="2057400" cy="50734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52738"/>
            <a:ext cx="6019800" cy="50734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0B75-241D-4A29-8EDC-79900D6ED62A}" type="datetimeFigureOut">
              <a:rPr lang="en-MY" smtClean="0"/>
              <a:t>05/05/2015</a:t>
            </a:fld>
            <a:endParaRPr lang="en-M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25A5A-6A38-4E5F-9F26-85E9D86DD442}" type="slidenum">
              <a:rPr lang="en-MY" smtClean="0"/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89305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0B75-241D-4A29-8EDC-79900D6ED62A}" type="datetimeFigureOut">
              <a:rPr lang="en-MY" smtClean="0"/>
              <a:t>05/05/2015</a:t>
            </a:fld>
            <a:endParaRPr lang="en-M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25A5A-6A38-4E5F-9F26-85E9D86DD442}" type="slidenum">
              <a:rPr lang="en-MY" smtClean="0"/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07022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212977"/>
            <a:ext cx="7772400" cy="1362075"/>
          </a:xfrm>
        </p:spPr>
        <p:txBody>
          <a:bodyPr anchor="b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941168"/>
            <a:ext cx="7772400" cy="1224136"/>
          </a:xfrm>
        </p:spPr>
        <p:txBody>
          <a:bodyPr anchor="t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0B75-241D-4A29-8EDC-79900D6ED62A}" type="datetimeFigureOut">
              <a:rPr lang="en-MY" smtClean="0"/>
              <a:t>05/05/2015</a:t>
            </a:fld>
            <a:endParaRPr lang="en-M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25A5A-6A38-4E5F-9F26-85E9D86DD442}" type="slidenum">
              <a:rPr lang="en-MY" smtClean="0"/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682053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4"/>
            <a:ext cx="4038600" cy="4929411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4"/>
            <a:ext cx="4038600" cy="4929411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0B75-241D-4A29-8EDC-79900D6ED62A}" type="datetimeFigureOut">
              <a:rPr lang="en-MY" smtClean="0"/>
              <a:t>05/05/2015</a:t>
            </a:fld>
            <a:endParaRPr lang="en-MY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25A5A-6A38-4E5F-9F26-85E9D86DD442}" type="slidenum">
              <a:rPr lang="en-MY" smtClean="0"/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614281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0B75-241D-4A29-8EDC-79900D6ED62A}" type="datetimeFigureOut">
              <a:rPr lang="en-MY" smtClean="0"/>
              <a:t>05/05/2015</a:t>
            </a:fld>
            <a:endParaRPr lang="en-MY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25A5A-6A38-4E5F-9F26-85E9D86DD442}" type="slidenum">
              <a:rPr lang="en-MY" smtClean="0"/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802673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0B75-241D-4A29-8EDC-79900D6ED62A}" type="datetimeFigureOut">
              <a:rPr lang="en-MY" smtClean="0"/>
              <a:t>05/05/2015</a:t>
            </a:fld>
            <a:endParaRPr lang="en-MY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25A5A-6A38-4E5F-9F26-85E9D86DD442}" type="slidenum">
              <a:rPr lang="en-MY" smtClean="0"/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638119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0B75-241D-4A29-8EDC-79900D6ED62A}" type="datetimeFigureOut">
              <a:rPr lang="en-MY" smtClean="0"/>
              <a:t>05/05/2015</a:t>
            </a:fld>
            <a:endParaRPr lang="en-MY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25A5A-6A38-4E5F-9F26-85E9D86DD442}" type="slidenum">
              <a:rPr lang="en-MY" smtClean="0"/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481088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030412"/>
            <a:ext cx="3008313" cy="95842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52738"/>
            <a:ext cx="5111750" cy="507342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988842"/>
            <a:ext cx="3008313" cy="413732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0B75-241D-4A29-8EDC-79900D6ED62A}" type="datetimeFigureOut">
              <a:rPr lang="en-MY" smtClean="0"/>
              <a:t>05/05/2015</a:t>
            </a:fld>
            <a:endParaRPr lang="en-MY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25A5A-6A38-4E5F-9F26-85E9D86DD442}" type="slidenum">
              <a:rPr lang="en-MY" smtClean="0"/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54964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52737"/>
            <a:ext cx="5486400" cy="367483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0B75-241D-4A29-8EDC-79900D6ED62A}" type="datetimeFigureOut">
              <a:rPr lang="en-MY" smtClean="0"/>
              <a:t>05/05/2015</a:t>
            </a:fld>
            <a:endParaRPr lang="en-MY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25A5A-6A38-4E5F-9F26-85E9D86DD442}" type="slidenum">
              <a:rPr lang="en-MY" smtClean="0"/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779046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79712" y="0"/>
            <a:ext cx="7164288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4"/>
            <a:ext cx="8229600" cy="4929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F0B75-241D-4A29-8EDC-79900D6ED62A}" type="datetimeFigureOut">
              <a:rPr lang="en-MY" smtClean="0"/>
              <a:t>05/05/2015</a:t>
            </a:fld>
            <a:endParaRPr lang="en-M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25A5A-6A38-4E5F-9F26-85E9D86DD442}" type="slidenum">
              <a:rPr lang="en-MY" smtClean="0"/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528689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r" defTabSz="685800" rtl="0" eaLnBrk="1" latinLnBrk="0" hangingPunct="1"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MY" dirty="0" smtClean="0"/>
              <a:t>C4P - Manage Assessment</a:t>
            </a:r>
            <a:endParaRPr lang="en-MY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43738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1983"/>
            <a:ext cx="9264687" cy="42736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Fill in the Field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8092618">
            <a:off x="5265752" y="2514709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ectangle 5"/>
          <p:cNvSpPr/>
          <p:nvPr/>
        </p:nvSpPr>
        <p:spPr>
          <a:xfrm>
            <a:off x="297950" y="3257752"/>
            <a:ext cx="5773208" cy="343506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8" name="Right Arrow 7"/>
          <p:cNvSpPr/>
          <p:nvPr/>
        </p:nvSpPr>
        <p:spPr>
          <a:xfrm rot="10800000">
            <a:off x="2610278" y="3880477"/>
            <a:ext cx="861676" cy="4818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9" name="Rectangle 8"/>
          <p:cNvSpPr/>
          <p:nvPr/>
        </p:nvSpPr>
        <p:spPr>
          <a:xfrm>
            <a:off x="301931" y="3931063"/>
            <a:ext cx="2242373" cy="380672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10" name="Rectangle 9"/>
          <p:cNvSpPr/>
          <p:nvPr/>
        </p:nvSpPr>
        <p:spPr>
          <a:xfrm>
            <a:off x="4710690" y="3674071"/>
            <a:ext cx="3024440" cy="43994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MY" sz="1400" dirty="0" smtClean="0">
                <a:solidFill>
                  <a:srgbClr val="FF0000"/>
                </a:solidFill>
              </a:rPr>
              <a:t>Assessment and Exam in percentage must be equal to 100%</a:t>
            </a:r>
            <a:endParaRPr lang="en-MY" sz="14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37927" y="4250694"/>
            <a:ext cx="4508434" cy="96062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MY" sz="1600" dirty="0" smtClean="0">
                <a:solidFill>
                  <a:srgbClr val="FF0000"/>
                </a:solidFill>
              </a:rPr>
              <a:t>SPA percentage textbox only appears if the module attributes is ‘SPA’, if </a:t>
            </a:r>
            <a:r>
              <a:rPr lang="en-MY" sz="1600" b="1" dirty="0" smtClean="0">
                <a:solidFill>
                  <a:srgbClr val="FF0000"/>
                </a:solidFill>
              </a:rPr>
              <a:t>NOT</a:t>
            </a:r>
            <a:r>
              <a:rPr lang="en-MY" sz="1600" dirty="0" smtClean="0">
                <a:solidFill>
                  <a:srgbClr val="FF0000"/>
                </a:solidFill>
              </a:rPr>
              <a:t>, the textbox will be hidden</a:t>
            </a:r>
            <a:endParaRPr lang="en-MY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6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1" grpId="1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Select the Academic Institution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3851"/>
          <a:stretch/>
        </p:blipFill>
        <p:spPr>
          <a:xfrm>
            <a:off x="0" y="921867"/>
            <a:ext cx="9144000" cy="5191976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2051643">
            <a:off x="1641359" y="3086201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ectangle 5"/>
          <p:cNvSpPr/>
          <p:nvPr/>
        </p:nvSpPr>
        <p:spPr>
          <a:xfrm>
            <a:off x="2679407" y="3750931"/>
            <a:ext cx="834770" cy="336827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67117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8" y="895348"/>
            <a:ext cx="8953500" cy="52825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Fill in all of the fields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13077910">
            <a:off x="3017831" y="2674082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ectangle 5"/>
          <p:cNvSpPr/>
          <p:nvPr/>
        </p:nvSpPr>
        <p:spPr>
          <a:xfrm>
            <a:off x="1569385" y="2025833"/>
            <a:ext cx="1496853" cy="1629629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294923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3" y="869055"/>
            <a:ext cx="8919942" cy="52627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Click Run Button</a:t>
            </a:r>
            <a:endParaRPr lang="en-MY" dirty="0"/>
          </a:p>
        </p:txBody>
      </p:sp>
      <p:sp>
        <p:nvSpPr>
          <p:cNvPr id="8" name="Right Arrow 7"/>
          <p:cNvSpPr/>
          <p:nvPr/>
        </p:nvSpPr>
        <p:spPr>
          <a:xfrm rot="19997166">
            <a:off x="7011975" y="1239681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9" name="Rectangle 8"/>
          <p:cNvSpPr/>
          <p:nvPr/>
        </p:nvSpPr>
        <p:spPr>
          <a:xfrm>
            <a:off x="8023898" y="896085"/>
            <a:ext cx="981771" cy="378346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40042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" y="647700"/>
            <a:ext cx="8848725" cy="5562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Click the checkbox Button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8646420">
            <a:off x="648591" y="2521795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ectangle 5"/>
          <p:cNvSpPr/>
          <p:nvPr/>
        </p:nvSpPr>
        <p:spPr>
          <a:xfrm>
            <a:off x="268036" y="3047466"/>
            <a:ext cx="282071" cy="368970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355846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" y="647700"/>
            <a:ext cx="8848725" cy="5562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Click OK Button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8646420">
            <a:off x="874070" y="3670771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ectangle 5"/>
          <p:cNvSpPr/>
          <p:nvPr/>
        </p:nvSpPr>
        <p:spPr>
          <a:xfrm>
            <a:off x="147637" y="4340701"/>
            <a:ext cx="863016" cy="439845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345085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" y="853440"/>
            <a:ext cx="9045329" cy="52887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Click Process Monitor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20014826">
            <a:off x="4545971" y="1287806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ectangle 5"/>
          <p:cNvSpPr/>
          <p:nvPr/>
        </p:nvSpPr>
        <p:spPr>
          <a:xfrm>
            <a:off x="5511409" y="909413"/>
            <a:ext cx="1417712" cy="324865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8" name="Right Arrow 7"/>
          <p:cNvSpPr/>
          <p:nvPr/>
        </p:nvSpPr>
        <p:spPr>
          <a:xfrm rot="16200000">
            <a:off x="7617863" y="1865509"/>
            <a:ext cx="1023201" cy="96469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9" name="Rectangle 8"/>
          <p:cNvSpPr/>
          <p:nvPr/>
        </p:nvSpPr>
        <p:spPr>
          <a:xfrm>
            <a:off x="7132320" y="1217074"/>
            <a:ext cx="1994289" cy="530446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10" name="Rectangle 9"/>
          <p:cNvSpPr/>
          <p:nvPr/>
        </p:nvSpPr>
        <p:spPr>
          <a:xfrm>
            <a:off x="7016863" y="2948193"/>
            <a:ext cx="2109746" cy="74363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MY" sz="1600" dirty="0" smtClean="0">
                <a:solidFill>
                  <a:srgbClr val="FF0000"/>
                </a:solidFill>
              </a:rPr>
              <a:t>Take note of Process Instance number</a:t>
            </a:r>
            <a:endParaRPr lang="en-MY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03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7113"/>
            <a:ext cx="9144000" cy="35659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Click </a:t>
            </a:r>
            <a:r>
              <a:rPr lang="en-MY" smtClean="0"/>
              <a:t>Refresh Button</a:t>
            </a:r>
            <a:endParaRPr lang="en-MY"/>
          </a:p>
        </p:txBody>
      </p:sp>
      <p:sp>
        <p:nvSpPr>
          <p:cNvPr id="5" name="Right Arrow 4"/>
          <p:cNvSpPr/>
          <p:nvPr/>
        </p:nvSpPr>
        <p:spPr>
          <a:xfrm rot="2051643">
            <a:off x="6388754" y="2104536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ectangle 5"/>
          <p:cNvSpPr/>
          <p:nvPr/>
        </p:nvSpPr>
        <p:spPr>
          <a:xfrm>
            <a:off x="7495671" y="2633303"/>
            <a:ext cx="1082397" cy="324921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8" name="Rectangle 7"/>
          <p:cNvSpPr/>
          <p:nvPr/>
        </p:nvSpPr>
        <p:spPr>
          <a:xfrm>
            <a:off x="4356942" y="4684786"/>
            <a:ext cx="3978105" cy="104494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MY" sz="1600" dirty="0" smtClean="0">
                <a:solidFill>
                  <a:srgbClr val="FF0000"/>
                </a:solidFill>
              </a:rPr>
              <a:t>Click Refresh until:</a:t>
            </a:r>
          </a:p>
          <a:p>
            <a:pPr marL="177800" indent="-177800">
              <a:buFont typeface="+mj-lt"/>
              <a:buAutoNum type="arabicPeriod"/>
            </a:pPr>
            <a:r>
              <a:rPr lang="en-MY" sz="1600" b="1" dirty="0" smtClean="0">
                <a:solidFill>
                  <a:srgbClr val="FF0000"/>
                </a:solidFill>
              </a:rPr>
              <a:t>Run</a:t>
            </a:r>
            <a:r>
              <a:rPr lang="en-MY" sz="1600" dirty="0" smtClean="0">
                <a:solidFill>
                  <a:srgbClr val="FF0000"/>
                </a:solidFill>
              </a:rPr>
              <a:t> </a:t>
            </a:r>
            <a:r>
              <a:rPr lang="en-MY" sz="1600" b="1" dirty="0" smtClean="0">
                <a:solidFill>
                  <a:srgbClr val="FF0000"/>
                </a:solidFill>
              </a:rPr>
              <a:t>Status</a:t>
            </a:r>
            <a:r>
              <a:rPr lang="en-MY" sz="1600" dirty="0" smtClean="0">
                <a:solidFill>
                  <a:srgbClr val="FF0000"/>
                </a:solidFill>
              </a:rPr>
              <a:t> changes to </a:t>
            </a:r>
            <a:r>
              <a:rPr lang="en-MY" sz="1600" b="1" dirty="0" smtClean="0">
                <a:solidFill>
                  <a:srgbClr val="FF0000"/>
                </a:solidFill>
              </a:rPr>
              <a:t>Success</a:t>
            </a:r>
            <a:r>
              <a:rPr lang="en-MY" sz="1600" dirty="0" smtClean="0">
                <a:solidFill>
                  <a:srgbClr val="FF0000"/>
                </a:solidFill>
              </a:rPr>
              <a:t> and</a:t>
            </a:r>
          </a:p>
          <a:p>
            <a:pPr marL="177800" indent="-177800">
              <a:buFont typeface="+mj-lt"/>
              <a:buAutoNum type="arabicPeriod"/>
            </a:pPr>
            <a:r>
              <a:rPr lang="en-MY" sz="1600" b="1" dirty="0" smtClean="0">
                <a:solidFill>
                  <a:srgbClr val="FF0000"/>
                </a:solidFill>
              </a:rPr>
              <a:t>Distribution</a:t>
            </a:r>
            <a:r>
              <a:rPr lang="en-MY" sz="1600" dirty="0" smtClean="0">
                <a:solidFill>
                  <a:srgbClr val="FF0000"/>
                </a:solidFill>
              </a:rPr>
              <a:t> </a:t>
            </a:r>
            <a:r>
              <a:rPr lang="en-MY" sz="1600" b="1" dirty="0" smtClean="0">
                <a:solidFill>
                  <a:srgbClr val="FF0000"/>
                </a:solidFill>
              </a:rPr>
              <a:t>Status</a:t>
            </a:r>
            <a:r>
              <a:rPr lang="en-MY" sz="1600" dirty="0" smtClean="0">
                <a:solidFill>
                  <a:srgbClr val="FF0000"/>
                </a:solidFill>
              </a:rPr>
              <a:t> changes to </a:t>
            </a:r>
            <a:r>
              <a:rPr lang="en-MY" sz="1600" b="1" dirty="0" smtClean="0">
                <a:solidFill>
                  <a:srgbClr val="FF0000"/>
                </a:solidFill>
              </a:rPr>
              <a:t>Posted </a:t>
            </a:r>
            <a:endParaRPr lang="en-MY" sz="16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59246" y="4205039"/>
            <a:ext cx="1661513" cy="370964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376160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5054"/>
            <a:ext cx="9144000" cy="38279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Click Save Button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10800000">
            <a:off x="822633" y="4994064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ectangle 5"/>
          <p:cNvSpPr/>
          <p:nvPr/>
        </p:nvSpPr>
        <p:spPr>
          <a:xfrm>
            <a:off x="75925" y="5149266"/>
            <a:ext cx="670783" cy="302240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9" name="Rectangle 8"/>
          <p:cNvSpPr/>
          <p:nvPr/>
        </p:nvSpPr>
        <p:spPr>
          <a:xfrm>
            <a:off x="6929439" y="4188596"/>
            <a:ext cx="1536838" cy="269104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105226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40494"/>
            <a:ext cx="7886700" cy="526256"/>
          </a:xfrm>
        </p:spPr>
        <p:txBody>
          <a:bodyPr>
            <a:normAutofit fontScale="90000"/>
          </a:bodyPr>
          <a:lstStyle/>
          <a:p>
            <a:pPr algn="just"/>
            <a:r>
              <a:rPr lang="en-MY" dirty="0" smtClean="0"/>
              <a:t>			</a:t>
            </a:r>
            <a:r>
              <a:rPr lang="en-MY" dirty="0"/>
              <a:t> </a:t>
            </a:r>
            <a:r>
              <a:rPr lang="en-MY" dirty="0" smtClean="0"/>
              <a:t>    Grading Assessment Flow Chart</a:t>
            </a:r>
            <a:endParaRPr lang="en-MY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478527"/>
              </p:ext>
            </p:extLst>
          </p:nvPr>
        </p:nvGraphicFramePr>
        <p:xfrm>
          <a:off x="131109" y="1169894"/>
          <a:ext cx="8918762" cy="4696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807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graphicEl>
                                              <a:dgm id="{0E42AE60-97A6-47C3-80CA-50430589C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0E42AE60-97A6-47C3-80CA-50430589C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0E42AE60-97A6-47C3-80CA-50430589C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graphicEl>
                                              <a:dgm id="{0E42AE60-97A6-47C3-80CA-50430589C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110EA4F8-A668-43A0-B1CC-AA4F99D4A2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110EA4F8-A668-43A0-B1CC-AA4F99D4A2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110EA4F8-A668-43A0-B1CC-AA4F99D4A2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110EA4F8-A668-43A0-B1CC-AA4F99D4A2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2A8F8A8E-1F41-46BB-A2B2-5929078AFC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2A8F8A8E-1F41-46BB-A2B2-5929078AFC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2A8F8A8E-1F41-46BB-A2B2-5929078AFC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2A8F8A8E-1F41-46BB-A2B2-5929078AFC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33C2F651-7AFB-48DC-9230-909213B79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33C2F651-7AFB-48DC-9230-909213B79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33C2F651-7AFB-48DC-9230-909213B79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33C2F651-7AFB-48DC-9230-909213B79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E383E7D8-AF9F-4545-B7DF-AF9BA616A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E383E7D8-AF9F-4545-B7DF-AF9BA616A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E383E7D8-AF9F-4545-B7DF-AF9BA616A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E383E7D8-AF9F-4545-B7DF-AF9BA616A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ECEE38AD-97AA-4F0E-834D-58259BF474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ECEE38AD-97AA-4F0E-834D-58259BF474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ECEE38AD-97AA-4F0E-834D-58259BF474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ECEE38AD-97AA-4F0E-834D-58259BF474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/>
        </p:bldSub>
      </p:bldGraphic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74" y="124457"/>
            <a:ext cx="8277726" cy="270711"/>
          </a:xfrm>
        </p:spPr>
        <p:txBody>
          <a:bodyPr>
            <a:normAutofit fontScale="90000"/>
          </a:bodyPr>
          <a:lstStyle/>
          <a:p>
            <a:r>
              <a:rPr lang="en-MY" dirty="0" smtClean="0"/>
              <a:t>C4P-AS08: Mark Entry Security Access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MY" sz="2700" b="1" dirty="0"/>
              <a:t>Description:</a:t>
            </a:r>
          </a:p>
          <a:p>
            <a:pPr lvl="1"/>
            <a:r>
              <a:rPr lang="en-MY" sz="2400" dirty="0" smtClean="0"/>
              <a:t>This Function allows the Roles below to add/delete/ modify the Mark Entry Security Access manually</a:t>
            </a:r>
          </a:p>
          <a:p>
            <a:r>
              <a:rPr lang="en-MY" sz="2700" b="1" dirty="0"/>
              <a:t>Granted Role: </a:t>
            </a:r>
          </a:p>
          <a:p>
            <a:pPr lvl="1"/>
            <a:r>
              <a:rPr lang="en-MY" sz="2400" dirty="0" smtClean="0"/>
              <a:t>School Exam Secretary</a:t>
            </a:r>
          </a:p>
          <a:p>
            <a:r>
              <a:rPr lang="en-MY" sz="2700" b="1" dirty="0"/>
              <a:t>Menu Path:</a:t>
            </a:r>
          </a:p>
          <a:p>
            <a:pPr lvl="1"/>
            <a:r>
              <a:rPr lang="en-MY" sz="2400" dirty="0" smtClean="0"/>
              <a:t>Academic Staff &gt; Assessment and Exams &gt; Setup &gt; Mark Entry Security Access</a:t>
            </a:r>
            <a:endParaRPr lang="en-MY" sz="2400" dirty="0"/>
          </a:p>
        </p:txBody>
      </p:sp>
    </p:spTree>
    <p:extLst>
      <p:ext uri="{BB962C8B-B14F-4D97-AF65-F5344CB8AC3E}">
        <p14:creationId xmlns:p14="http://schemas.microsoft.com/office/powerpoint/2010/main" val="17490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700" r="5315" b="8161"/>
          <a:stretch/>
        </p:blipFill>
        <p:spPr>
          <a:xfrm>
            <a:off x="0" y="1193369"/>
            <a:ext cx="9144000" cy="44442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SPA Percentage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8116080">
            <a:off x="7838548" y="2527983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ectangle 5"/>
          <p:cNvSpPr/>
          <p:nvPr/>
        </p:nvSpPr>
        <p:spPr>
          <a:xfrm>
            <a:off x="5925163" y="3262969"/>
            <a:ext cx="2490417" cy="301641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241002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How to use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85763" indent="-385763">
              <a:buAutoNum type="arabicPeriod"/>
            </a:pPr>
            <a:r>
              <a:rPr lang="en-MY" dirty="0" smtClean="0"/>
              <a:t>Navigate to the Screen via </a:t>
            </a:r>
            <a:r>
              <a:rPr lang="en-MY" sz="2700" b="1" dirty="0"/>
              <a:t>Menu Path</a:t>
            </a:r>
          </a:p>
          <a:p>
            <a:pPr marL="385763" indent="-385763">
              <a:buAutoNum type="arabicPeriod"/>
            </a:pPr>
            <a:r>
              <a:rPr lang="en-MY" dirty="0" smtClean="0"/>
              <a:t>Search </a:t>
            </a:r>
            <a:r>
              <a:rPr lang="en-MY" sz="2700" b="1" dirty="0" smtClean="0"/>
              <a:t>for existing value</a:t>
            </a:r>
            <a:endParaRPr lang="en-MY" sz="2700" b="1" dirty="0"/>
          </a:p>
          <a:p>
            <a:pPr marL="385763" indent="-385763">
              <a:buAutoNum type="arabicPeriod"/>
            </a:pPr>
            <a:r>
              <a:rPr lang="en-MY" dirty="0" smtClean="0"/>
              <a:t>Click onto the Subject </a:t>
            </a:r>
            <a:r>
              <a:rPr lang="en-MY" sz="2700" b="1" dirty="0" smtClean="0"/>
              <a:t>to give access</a:t>
            </a:r>
          </a:p>
          <a:p>
            <a:pPr marL="385763" indent="-385763">
              <a:buAutoNum type="arabicPeriod"/>
            </a:pPr>
            <a:r>
              <a:rPr lang="en-MY" dirty="0" smtClean="0"/>
              <a:t>Navigate to </a:t>
            </a:r>
            <a:r>
              <a:rPr lang="en-MY" sz="2700" b="1" dirty="0" smtClean="0"/>
              <a:t>desired Class Section</a:t>
            </a:r>
          </a:p>
          <a:p>
            <a:pPr marL="385763" indent="-385763">
              <a:buAutoNum type="arabicPeriod"/>
            </a:pPr>
            <a:r>
              <a:rPr lang="en-MY" dirty="0" smtClean="0"/>
              <a:t>Add </a:t>
            </a:r>
            <a:r>
              <a:rPr lang="en-MY" sz="2700" b="1" dirty="0" smtClean="0"/>
              <a:t>Employee ID</a:t>
            </a:r>
          </a:p>
          <a:p>
            <a:pPr marL="385763" indent="-385763">
              <a:buAutoNum type="arabicPeriod"/>
            </a:pPr>
            <a:r>
              <a:rPr lang="en-MY" dirty="0" smtClean="0"/>
              <a:t>Click </a:t>
            </a:r>
            <a:r>
              <a:rPr lang="en-MY" sz="2700" b="1" dirty="0" smtClean="0"/>
              <a:t>Save button </a:t>
            </a:r>
          </a:p>
          <a:p>
            <a:pPr marL="0" indent="0">
              <a:buNone/>
            </a:pPr>
            <a:endParaRPr lang="en-MY" dirty="0"/>
          </a:p>
          <a:p>
            <a:pPr marL="0" indent="0">
              <a:buNone/>
            </a:pPr>
            <a:r>
              <a:rPr lang="en-MY" b="1" dirty="0" smtClean="0">
                <a:solidFill>
                  <a:srgbClr val="FF0000"/>
                </a:solidFill>
              </a:rPr>
              <a:t>Refer also to Online Help</a:t>
            </a:r>
            <a:endParaRPr lang="en-MY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24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6114"/>
            <a:ext cx="9144000" cy="56587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Navigate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10800000">
            <a:off x="2314581" y="3917540"/>
            <a:ext cx="1023201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ectangle 5"/>
          <p:cNvSpPr/>
          <p:nvPr/>
        </p:nvSpPr>
        <p:spPr>
          <a:xfrm>
            <a:off x="495080" y="4046441"/>
            <a:ext cx="1819499" cy="468410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7" name="TextBox 6"/>
          <p:cNvSpPr txBox="1"/>
          <p:nvPr/>
        </p:nvSpPr>
        <p:spPr>
          <a:xfrm>
            <a:off x="495081" y="4643751"/>
            <a:ext cx="3778324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en-US" b="1" dirty="0" smtClean="0"/>
              <a:t>Navigation: </a:t>
            </a:r>
            <a:r>
              <a:rPr lang="en-MY" b="1" dirty="0">
                <a:solidFill>
                  <a:srgbClr val="FF0000"/>
                </a:solidFill>
              </a:rPr>
              <a:t>Academic Staff &gt; Assessment and Exams &gt; Setup &gt; </a:t>
            </a:r>
            <a:r>
              <a:rPr lang="en-MY" b="1" dirty="0" smtClean="0">
                <a:solidFill>
                  <a:srgbClr val="FF0000"/>
                </a:solidFill>
              </a:rPr>
              <a:t>Mark Entry Security Access</a:t>
            </a:r>
            <a:endParaRPr lang="en-MY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15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6114"/>
            <a:ext cx="9144000" cy="56587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Click Search button</a:t>
            </a:r>
            <a:endParaRPr lang="en-MY" dirty="0"/>
          </a:p>
        </p:txBody>
      </p:sp>
      <p:sp>
        <p:nvSpPr>
          <p:cNvPr id="8" name="Right Arrow 7"/>
          <p:cNvSpPr/>
          <p:nvPr/>
        </p:nvSpPr>
        <p:spPr>
          <a:xfrm rot="10800000">
            <a:off x="3808942" y="5844365"/>
            <a:ext cx="1023201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9" name="Rectangle 8"/>
          <p:cNvSpPr/>
          <p:nvPr/>
        </p:nvSpPr>
        <p:spPr>
          <a:xfrm>
            <a:off x="2604795" y="5967635"/>
            <a:ext cx="1053246" cy="411340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377385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0554"/>
            <a:ext cx="9144000" cy="41085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Select the Course ID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16200000">
            <a:off x="4060399" y="2595542"/>
            <a:ext cx="1023201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ectangle 5"/>
          <p:cNvSpPr/>
          <p:nvPr/>
        </p:nvSpPr>
        <p:spPr>
          <a:xfrm>
            <a:off x="1" y="2071688"/>
            <a:ext cx="9144000" cy="285750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62110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69200" y="766765"/>
            <a:ext cx="8724900" cy="5843897"/>
            <a:chOff x="419100" y="766765"/>
            <a:chExt cx="8305800" cy="549592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9100" y="766765"/>
              <a:ext cx="8305800" cy="5495925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6387" y="1600198"/>
              <a:ext cx="614096" cy="147383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Navigate to desired Class Section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2676213">
            <a:off x="6244247" y="1402278"/>
            <a:ext cx="1023201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ectangle 5"/>
          <p:cNvSpPr/>
          <p:nvPr/>
        </p:nvSpPr>
        <p:spPr>
          <a:xfrm>
            <a:off x="7240940" y="2228408"/>
            <a:ext cx="1610750" cy="309489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8" name="Rectangle 7"/>
          <p:cNvSpPr/>
          <p:nvPr/>
        </p:nvSpPr>
        <p:spPr>
          <a:xfrm>
            <a:off x="6790773" y="2655310"/>
            <a:ext cx="2060916" cy="40097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400" dirty="0" smtClean="0">
                <a:solidFill>
                  <a:srgbClr val="FF0000"/>
                </a:solidFill>
              </a:rPr>
              <a:t>Click Next to view another Class</a:t>
            </a:r>
            <a:endParaRPr lang="en-MY" sz="14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49884" y="4538976"/>
            <a:ext cx="1808842" cy="3697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MY" sz="1400" dirty="0" smtClean="0">
                <a:solidFill>
                  <a:srgbClr val="FF0000"/>
                </a:solidFill>
              </a:rPr>
              <a:t>Class Teacher</a:t>
            </a:r>
            <a:endParaRPr lang="en-MY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95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70721" y="764704"/>
            <a:ext cx="8633435" cy="5815978"/>
            <a:chOff x="270722" y="764704"/>
            <a:chExt cx="8305800" cy="549592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0722" y="764704"/>
              <a:ext cx="8305800" cy="549592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9266" y="1587018"/>
              <a:ext cx="523875" cy="1524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Select Employee ID</a:t>
            </a:r>
            <a:endParaRPr lang="en-MY" dirty="0"/>
          </a:p>
        </p:txBody>
      </p:sp>
      <p:sp>
        <p:nvSpPr>
          <p:cNvPr id="7" name="Rectangle 6"/>
          <p:cNvSpPr/>
          <p:nvPr/>
        </p:nvSpPr>
        <p:spPr>
          <a:xfrm>
            <a:off x="671009" y="4693549"/>
            <a:ext cx="2917206" cy="40097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400" dirty="0" smtClean="0">
                <a:solidFill>
                  <a:srgbClr val="FF0000"/>
                </a:solidFill>
              </a:rPr>
              <a:t>Click prompt button and select the Employee ID</a:t>
            </a:r>
            <a:endParaRPr lang="en-MY" sz="14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6775" y="4242217"/>
            <a:ext cx="1371600" cy="315054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9" name="Right Arrow 8"/>
          <p:cNvSpPr/>
          <p:nvPr/>
        </p:nvSpPr>
        <p:spPr>
          <a:xfrm rot="8686262">
            <a:off x="2062716" y="3618099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11" name="Rectangle 10"/>
          <p:cNvSpPr/>
          <p:nvPr/>
        </p:nvSpPr>
        <p:spPr>
          <a:xfrm>
            <a:off x="7225950" y="4164363"/>
            <a:ext cx="487762" cy="243795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12" name="Rectangle 11"/>
          <p:cNvSpPr/>
          <p:nvPr/>
        </p:nvSpPr>
        <p:spPr>
          <a:xfrm>
            <a:off x="5649539" y="4664259"/>
            <a:ext cx="2097039" cy="40097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400" dirty="0" smtClean="0">
                <a:solidFill>
                  <a:srgbClr val="FF0000"/>
                </a:solidFill>
              </a:rPr>
              <a:t>(+) add Employee ID</a:t>
            </a:r>
          </a:p>
          <a:p>
            <a:pPr algn="ctr"/>
            <a:r>
              <a:rPr lang="en-MY" sz="1400" dirty="0" smtClean="0">
                <a:solidFill>
                  <a:srgbClr val="FF0000"/>
                </a:solidFill>
              </a:rPr>
              <a:t>(-) Delete Employee ID</a:t>
            </a:r>
            <a:endParaRPr lang="en-MY" sz="1400" dirty="0">
              <a:solidFill>
                <a:srgbClr val="FF000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6121512" y="3989597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38452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787" y="633412"/>
            <a:ext cx="5669647" cy="59784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Select Staff ID from list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1866532">
            <a:off x="1598186" y="2571479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ectangle 5"/>
          <p:cNvSpPr/>
          <p:nvPr/>
        </p:nvSpPr>
        <p:spPr>
          <a:xfrm>
            <a:off x="2839751" y="3235569"/>
            <a:ext cx="1675978" cy="225115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55485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82449" y="764500"/>
            <a:ext cx="8711648" cy="5516381"/>
            <a:chOff x="432352" y="897668"/>
            <a:chExt cx="8305800" cy="522628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t="4906"/>
            <a:stretch/>
          </p:blipFill>
          <p:spPr>
            <a:xfrm>
              <a:off x="432352" y="897668"/>
              <a:ext cx="8305800" cy="522628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9577" y="1643921"/>
              <a:ext cx="523875" cy="1524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Click Save Button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8310367">
            <a:off x="862631" y="5175640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ectangle 5"/>
          <p:cNvSpPr/>
          <p:nvPr/>
        </p:nvSpPr>
        <p:spPr>
          <a:xfrm>
            <a:off x="312429" y="6050362"/>
            <a:ext cx="734170" cy="275491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9" name="Rectangle 8"/>
          <p:cNvSpPr/>
          <p:nvPr/>
        </p:nvSpPr>
        <p:spPr>
          <a:xfrm>
            <a:off x="1922285" y="4861798"/>
            <a:ext cx="3619274" cy="77473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600" dirty="0" smtClean="0">
                <a:solidFill>
                  <a:srgbClr val="FF0000"/>
                </a:solidFill>
              </a:rPr>
              <a:t>Staff ID present can </a:t>
            </a:r>
            <a:r>
              <a:rPr lang="en-MY" sz="1600" b="1" dirty="0">
                <a:solidFill>
                  <a:srgbClr val="FF0000"/>
                </a:solidFill>
              </a:rPr>
              <a:t>v</a:t>
            </a:r>
            <a:r>
              <a:rPr lang="en-MY" sz="1600" b="1" dirty="0" smtClean="0">
                <a:solidFill>
                  <a:srgbClr val="FF0000"/>
                </a:solidFill>
              </a:rPr>
              <a:t>iew</a:t>
            </a:r>
            <a:r>
              <a:rPr lang="en-MY" sz="1600" dirty="0" smtClean="0">
                <a:solidFill>
                  <a:srgbClr val="FF0000"/>
                </a:solidFill>
              </a:rPr>
              <a:t> and </a:t>
            </a:r>
            <a:r>
              <a:rPr lang="en-MY" sz="1600" b="1" dirty="0">
                <a:solidFill>
                  <a:srgbClr val="FF0000"/>
                </a:solidFill>
              </a:rPr>
              <a:t>m</a:t>
            </a:r>
            <a:r>
              <a:rPr lang="en-MY" sz="1600" b="1" dirty="0" smtClean="0">
                <a:solidFill>
                  <a:srgbClr val="FF0000"/>
                </a:solidFill>
              </a:rPr>
              <a:t>odify</a:t>
            </a:r>
            <a:r>
              <a:rPr lang="en-MY" sz="1600" dirty="0" smtClean="0">
                <a:solidFill>
                  <a:srgbClr val="FF0000"/>
                </a:solidFill>
              </a:rPr>
              <a:t> the mark entry for the specific class </a:t>
            </a:r>
            <a:endParaRPr lang="en-MY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69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40494"/>
            <a:ext cx="7886700" cy="526256"/>
          </a:xfrm>
        </p:spPr>
        <p:txBody>
          <a:bodyPr>
            <a:normAutofit fontScale="90000"/>
          </a:bodyPr>
          <a:lstStyle/>
          <a:p>
            <a:pPr algn="just"/>
            <a:r>
              <a:rPr lang="en-MY" dirty="0" smtClean="0"/>
              <a:t>			</a:t>
            </a:r>
            <a:r>
              <a:rPr lang="en-MY" dirty="0"/>
              <a:t> </a:t>
            </a:r>
            <a:r>
              <a:rPr lang="en-MY" dirty="0" smtClean="0"/>
              <a:t>    Grading Assessment Flow Chart</a:t>
            </a:r>
            <a:endParaRPr lang="en-MY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3543355"/>
              </p:ext>
            </p:extLst>
          </p:nvPr>
        </p:nvGraphicFramePr>
        <p:xfrm>
          <a:off x="131109" y="1169894"/>
          <a:ext cx="8918762" cy="4696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939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graphicEl>
                                              <a:dgm id="{0E42AE60-97A6-47C3-80CA-50430589C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0E42AE60-97A6-47C3-80CA-50430589C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0E42AE60-97A6-47C3-80CA-50430589C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graphicEl>
                                              <a:dgm id="{0E42AE60-97A6-47C3-80CA-50430589C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110EA4F8-A668-43A0-B1CC-AA4F99D4A2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110EA4F8-A668-43A0-B1CC-AA4F99D4A2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110EA4F8-A668-43A0-B1CC-AA4F99D4A2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110EA4F8-A668-43A0-B1CC-AA4F99D4A2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2A8F8A8E-1F41-46BB-A2B2-5929078AFC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2A8F8A8E-1F41-46BB-A2B2-5929078AFC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2A8F8A8E-1F41-46BB-A2B2-5929078AFC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2A8F8A8E-1F41-46BB-A2B2-5929078AFC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33C2F651-7AFB-48DC-9230-909213B79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33C2F651-7AFB-48DC-9230-909213B79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33C2F651-7AFB-48DC-9230-909213B79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33C2F651-7AFB-48DC-9230-909213B79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F42FCDB9-AAF6-47FE-9460-5FF6B4DBF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F42FCDB9-AAF6-47FE-9460-5FF6B4DBF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F42FCDB9-AAF6-47FE-9460-5FF6B4DBF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F42FCDB9-AAF6-47FE-9460-5FF6B4DBF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10A928C6-CC19-49BC-B980-F73F123DCB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10A928C6-CC19-49BC-B980-F73F123DCB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10A928C6-CC19-49BC-B980-F73F123DCB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10A928C6-CC19-49BC-B980-F73F123DCB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/>
        </p:bldSub>
      </p:bldGraphic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C4P–AS09: Moderate Marks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sz="2700" b="1" dirty="0"/>
              <a:t>Description:</a:t>
            </a:r>
          </a:p>
          <a:p>
            <a:pPr lvl="1"/>
            <a:r>
              <a:rPr lang="en-MY" sz="2400" dirty="0"/>
              <a:t>This Function allows </a:t>
            </a:r>
            <a:r>
              <a:rPr lang="en-MY" sz="2400" dirty="0" smtClean="0"/>
              <a:t>the Role below to Moderate Mark</a:t>
            </a:r>
            <a:endParaRPr lang="en-MY" sz="2400" dirty="0"/>
          </a:p>
          <a:p>
            <a:r>
              <a:rPr lang="en-MY" sz="2700" b="1" dirty="0"/>
              <a:t>Granted Role: </a:t>
            </a:r>
          </a:p>
          <a:p>
            <a:pPr lvl="1"/>
            <a:r>
              <a:rPr lang="en-MY" sz="2400" dirty="0"/>
              <a:t>School </a:t>
            </a:r>
            <a:r>
              <a:rPr lang="en-MY" sz="2400" dirty="0" smtClean="0"/>
              <a:t>Database </a:t>
            </a:r>
            <a:r>
              <a:rPr lang="en-MY" sz="2400" dirty="0"/>
              <a:t>Officer </a:t>
            </a:r>
            <a:r>
              <a:rPr lang="en-MY" sz="2400" dirty="0" smtClean="0"/>
              <a:t>(Sixth Form)</a:t>
            </a:r>
            <a:endParaRPr lang="en-MY" dirty="0"/>
          </a:p>
          <a:p>
            <a:r>
              <a:rPr lang="en-MY" sz="2700" b="1" dirty="0"/>
              <a:t>Menu Path:</a:t>
            </a:r>
          </a:p>
          <a:p>
            <a:pPr lvl="1"/>
            <a:r>
              <a:rPr lang="en-MY" sz="2400" dirty="0"/>
              <a:t>Academic </a:t>
            </a:r>
            <a:r>
              <a:rPr lang="en-MY" sz="2400" dirty="0" smtClean="0"/>
              <a:t>Staff &gt; Assessment </a:t>
            </a:r>
            <a:r>
              <a:rPr lang="en-MY" sz="2400" dirty="0"/>
              <a:t>and </a:t>
            </a:r>
            <a:r>
              <a:rPr lang="en-MY" sz="2400" dirty="0" smtClean="0"/>
              <a:t>Exams &gt; </a:t>
            </a:r>
          </a:p>
          <a:p>
            <a:pPr marL="342900" lvl="1" indent="0">
              <a:buNone/>
            </a:pPr>
            <a:r>
              <a:rPr lang="en-MY" sz="2400" dirty="0"/>
              <a:t> </a:t>
            </a:r>
            <a:r>
              <a:rPr lang="en-MY" sz="2400" dirty="0" smtClean="0"/>
              <a:t> Moderate Marks</a:t>
            </a:r>
            <a:endParaRPr lang="en-MY" sz="2400" dirty="0"/>
          </a:p>
        </p:txBody>
      </p:sp>
    </p:spTree>
    <p:extLst>
      <p:ext uri="{BB962C8B-B14F-4D97-AF65-F5344CB8AC3E}">
        <p14:creationId xmlns:p14="http://schemas.microsoft.com/office/powerpoint/2010/main" val="81002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9084694" cy="46417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Select Module Category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8520841">
            <a:off x="2391161" y="3248442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ectangle 5"/>
          <p:cNvSpPr/>
          <p:nvPr/>
        </p:nvSpPr>
        <p:spPr>
          <a:xfrm flipV="1">
            <a:off x="1825677" y="3849685"/>
            <a:ext cx="539471" cy="378389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7" name="Rectangle 6"/>
          <p:cNvSpPr/>
          <p:nvPr/>
        </p:nvSpPr>
        <p:spPr>
          <a:xfrm>
            <a:off x="2428432" y="3983442"/>
            <a:ext cx="2080591" cy="47084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MY" sz="1400" dirty="0" smtClean="0">
                <a:solidFill>
                  <a:srgbClr val="FF0000"/>
                </a:solidFill>
              </a:rPr>
              <a:t>Click prompt button to setup Module Category</a:t>
            </a:r>
            <a:endParaRPr lang="en-MY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76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How to use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85763" indent="-385763">
              <a:buAutoNum type="arabicPeriod"/>
            </a:pPr>
            <a:r>
              <a:rPr lang="en-MY" dirty="0" smtClean="0"/>
              <a:t>Navigate to the Screen via </a:t>
            </a:r>
            <a:r>
              <a:rPr lang="en-MY" sz="2700" b="1" dirty="0"/>
              <a:t>Menu Path</a:t>
            </a:r>
          </a:p>
          <a:p>
            <a:pPr marL="385763" indent="-385763">
              <a:buAutoNum type="arabicPeriod"/>
            </a:pPr>
            <a:r>
              <a:rPr lang="en-MY" dirty="0" smtClean="0"/>
              <a:t>Click </a:t>
            </a:r>
            <a:r>
              <a:rPr lang="en-MY" sz="2700" b="1" dirty="0" smtClean="0"/>
              <a:t>Search for Existing Value</a:t>
            </a:r>
          </a:p>
          <a:p>
            <a:pPr marL="385763" indent="-385763">
              <a:buAutoNum type="arabicPeriod"/>
            </a:pPr>
            <a:r>
              <a:rPr lang="en-MY" dirty="0" smtClean="0"/>
              <a:t>Click </a:t>
            </a:r>
            <a:r>
              <a:rPr lang="en-MY" sz="2700" b="1" dirty="0"/>
              <a:t>t</a:t>
            </a:r>
            <a:r>
              <a:rPr lang="en-MY" sz="2700" b="1" dirty="0" smtClean="0"/>
              <a:t>he Specific Course ID </a:t>
            </a:r>
            <a:endParaRPr lang="en-MY" sz="2700" b="1" dirty="0"/>
          </a:p>
          <a:p>
            <a:pPr marL="0" indent="0">
              <a:buNone/>
            </a:pPr>
            <a:endParaRPr lang="en-MY" dirty="0" smtClean="0"/>
          </a:p>
          <a:p>
            <a:pPr marL="0" indent="0">
              <a:buNone/>
            </a:pPr>
            <a:endParaRPr lang="en-MY" dirty="0"/>
          </a:p>
          <a:p>
            <a:pPr marL="0" indent="0">
              <a:buNone/>
            </a:pPr>
            <a:endParaRPr lang="en-MY" dirty="0" smtClean="0"/>
          </a:p>
          <a:p>
            <a:pPr marL="0" indent="0">
              <a:buNone/>
            </a:pPr>
            <a:endParaRPr lang="en-MY" dirty="0"/>
          </a:p>
          <a:p>
            <a:pPr marL="0" indent="0">
              <a:buNone/>
            </a:pPr>
            <a:r>
              <a:rPr lang="en-MY" b="1" dirty="0" smtClean="0">
                <a:solidFill>
                  <a:srgbClr val="FF0000"/>
                </a:solidFill>
              </a:rPr>
              <a:t>Refer also to Online Help</a:t>
            </a:r>
            <a:endParaRPr lang="en-MY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81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2627"/>
            <a:ext cx="9144000" cy="58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Y" dirty="0" smtClean="0"/>
              <a:t>Navigate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10800000">
            <a:off x="2402352" y="3704782"/>
            <a:ext cx="1023201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ectangle 5"/>
          <p:cNvSpPr/>
          <p:nvPr/>
        </p:nvSpPr>
        <p:spPr>
          <a:xfrm>
            <a:off x="340286" y="3938269"/>
            <a:ext cx="1936985" cy="253220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7" name="TextBox 6"/>
          <p:cNvSpPr txBox="1"/>
          <p:nvPr/>
        </p:nvSpPr>
        <p:spPr>
          <a:xfrm>
            <a:off x="204605" y="4445281"/>
            <a:ext cx="3550214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en-US" b="1" dirty="0" smtClean="0"/>
              <a:t>Navigation: </a:t>
            </a:r>
          </a:p>
          <a:p>
            <a:pPr marL="0" lvl="1"/>
            <a:r>
              <a:rPr lang="en-MY" b="1" dirty="0" smtClean="0">
                <a:solidFill>
                  <a:srgbClr val="FF0000"/>
                </a:solidFill>
              </a:rPr>
              <a:t>Academic </a:t>
            </a:r>
            <a:r>
              <a:rPr lang="en-MY" b="1" dirty="0">
                <a:solidFill>
                  <a:srgbClr val="FF0000"/>
                </a:solidFill>
              </a:rPr>
              <a:t>Staff &gt; Assessment and Exams &gt; </a:t>
            </a:r>
            <a:r>
              <a:rPr lang="en-MY" b="1" dirty="0" smtClean="0">
                <a:solidFill>
                  <a:srgbClr val="FF0000"/>
                </a:solidFill>
              </a:rPr>
              <a:t>Moderate Marks</a:t>
            </a:r>
            <a:endParaRPr lang="en-MY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65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2627"/>
            <a:ext cx="9144000" cy="58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Y" dirty="0"/>
              <a:t>Click Search Button</a:t>
            </a:r>
          </a:p>
        </p:txBody>
      </p:sp>
      <p:sp>
        <p:nvSpPr>
          <p:cNvPr id="7" name="Right Arrow 6"/>
          <p:cNvSpPr/>
          <p:nvPr/>
        </p:nvSpPr>
        <p:spPr>
          <a:xfrm rot="3156711">
            <a:off x="1747312" y="5394950"/>
            <a:ext cx="1023201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8" name="Rectangle 7"/>
          <p:cNvSpPr/>
          <p:nvPr/>
        </p:nvSpPr>
        <p:spPr>
          <a:xfrm>
            <a:off x="2637761" y="6126137"/>
            <a:ext cx="1027064" cy="422366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292264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5888"/>
            <a:ext cx="9116824" cy="41290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Select the specific Course ID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2756260">
            <a:off x="1140351" y="2118899"/>
            <a:ext cx="1023201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ectangle 5"/>
          <p:cNvSpPr/>
          <p:nvPr/>
        </p:nvSpPr>
        <p:spPr>
          <a:xfrm>
            <a:off x="14289" y="2914055"/>
            <a:ext cx="8221196" cy="329208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105085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3369"/>
            <a:ext cx="9144000" cy="43075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Enter the Grading Ranges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8977372">
            <a:off x="2237608" y="2782430"/>
            <a:ext cx="1023201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ectangle 5"/>
          <p:cNvSpPr/>
          <p:nvPr/>
        </p:nvSpPr>
        <p:spPr>
          <a:xfrm>
            <a:off x="773725" y="3165230"/>
            <a:ext cx="1378634" cy="2180492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276673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468" r="1251"/>
          <a:stretch/>
        </p:blipFill>
        <p:spPr>
          <a:xfrm>
            <a:off x="-2" y="1374506"/>
            <a:ext cx="9144002" cy="43425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Click Fetch Students Button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8515453">
            <a:off x="1775812" y="4540724"/>
            <a:ext cx="1023201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ectangle 5"/>
          <p:cNvSpPr/>
          <p:nvPr/>
        </p:nvSpPr>
        <p:spPr>
          <a:xfrm>
            <a:off x="934360" y="5387706"/>
            <a:ext cx="1045352" cy="234930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190515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1658"/>
            <a:ext cx="9144000" cy="42678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Click Moderate Button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8135134">
            <a:off x="2986815" y="4606605"/>
            <a:ext cx="1023201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ectangle 5"/>
          <p:cNvSpPr/>
          <p:nvPr/>
        </p:nvSpPr>
        <p:spPr>
          <a:xfrm>
            <a:off x="2102924" y="5401760"/>
            <a:ext cx="1174652" cy="213355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226670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smtClean="0"/>
              <a:t>Student Results </a:t>
            </a:r>
            <a:endParaRPr lang="en-MY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42762"/>
          <a:stretch/>
        </p:blipFill>
        <p:spPr>
          <a:xfrm>
            <a:off x="0" y="1057275"/>
            <a:ext cx="7568178" cy="24341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7560"/>
          <a:stretch/>
        </p:blipFill>
        <p:spPr>
          <a:xfrm>
            <a:off x="4600575" y="3491380"/>
            <a:ext cx="4543425" cy="257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14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Reschedule Request</a:t>
            </a:r>
            <a:endParaRPr lang="en-MY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0405394"/>
              </p:ext>
            </p:extLst>
          </p:nvPr>
        </p:nvGraphicFramePr>
        <p:xfrm>
          <a:off x="24652" y="1089212"/>
          <a:ext cx="9038666" cy="4555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234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graphicEl>
                                              <a:dgm id="{5BD08C06-4078-47DA-9170-6C0F0423A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5BD08C06-4078-47DA-9170-6C0F0423A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5BD08C06-4078-47DA-9170-6C0F0423A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graphicEl>
                                              <a:dgm id="{5BD08C06-4078-47DA-9170-6C0F0423A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F1F3690D-8357-4ECA-82B2-653E0687E3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F1F3690D-8357-4ECA-82B2-653E0687E3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F1F3690D-8357-4ECA-82B2-653E0687E3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F1F3690D-8357-4ECA-82B2-653E0687E3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4A7EC2B8-7007-4973-93FA-4904A1BF43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4A7EC2B8-7007-4973-93FA-4904A1BF43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4A7EC2B8-7007-4973-93FA-4904A1BF43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4A7EC2B8-7007-4973-93FA-4904A1BF43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69686EDF-8750-4D5E-99D2-8796A0EE92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69686EDF-8750-4D5E-99D2-8796A0EE92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69686EDF-8750-4D5E-99D2-8796A0EE92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69686EDF-8750-4D5E-99D2-8796A0EE92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C33C9EA5-874C-42CC-8492-D5D6D903FD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C33C9EA5-874C-42CC-8492-D5D6D903FD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C33C9EA5-874C-42CC-8492-D5D6D903FD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C33C9EA5-874C-42CC-8492-D5D6D903FD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0111E257-530C-4A0C-A64A-9E400A5666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0111E257-530C-4A0C-A64A-9E400A5666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0111E257-530C-4A0C-A64A-9E400A5666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0111E257-530C-4A0C-A64A-9E400A5666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A8AF5631-7FF7-4555-A1F0-95217AA5F5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A8AF5631-7FF7-4555-A1F0-95217AA5F5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A8AF5631-7FF7-4555-A1F0-95217AA5F5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A8AF5631-7FF7-4555-A1F0-95217AA5F5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31AEB8CA-F73A-4C04-BA49-92255F7E1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31AEB8CA-F73A-4C04-BA49-92255F7E1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31AEB8CA-F73A-4C04-BA49-92255F7E1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31AEB8CA-F73A-4C04-BA49-92255F7E1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/>
        </p:bldSub>
      </p:bldGraphic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Submit Reschedule Request </a:t>
            </a:r>
            <a:endParaRPr lang="en-MY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/>
          </p:nvPr>
        </p:nvGraphicFramePr>
        <p:xfrm>
          <a:off x="1009936" y="655520"/>
          <a:ext cx="7915700" cy="5819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000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" y="1204912"/>
            <a:ext cx="8705850" cy="44481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Select Module Category</a:t>
            </a:r>
            <a:endParaRPr lang="en-MY" dirty="0"/>
          </a:p>
        </p:txBody>
      </p:sp>
      <p:sp>
        <p:nvSpPr>
          <p:cNvPr id="6" name="Rectangle 5"/>
          <p:cNvSpPr/>
          <p:nvPr/>
        </p:nvSpPr>
        <p:spPr>
          <a:xfrm>
            <a:off x="4321912" y="1993304"/>
            <a:ext cx="3535729" cy="434988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5" name="Right Arrow 4"/>
          <p:cNvSpPr/>
          <p:nvPr/>
        </p:nvSpPr>
        <p:spPr>
          <a:xfrm rot="8520841">
            <a:off x="7614702" y="1466878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29782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74" y="111204"/>
            <a:ext cx="8277726" cy="270711"/>
          </a:xfrm>
        </p:spPr>
        <p:txBody>
          <a:bodyPr>
            <a:normAutofit fontScale="90000"/>
          </a:bodyPr>
          <a:lstStyle/>
          <a:p>
            <a:r>
              <a:rPr lang="en-MY" dirty="0" smtClean="0"/>
              <a:t>C4P-AS10: Reschedule Request Period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MY" sz="2700" b="1" dirty="0"/>
              <a:t>Description:</a:t>
            </a:r>
          </a:p>
          <a:p>
            <a:pPr lvl="1"/>
            <a:r>
              <a:rPr lang="en-MY" sz="2400" dirty="0" smtClean="0"/>
              <a:t>This Function allows the Roles to define Reschedule Request Period</a:t>
            </a:r>
          </a:p>
          <a:p>
            <a:r>
              <a:rPr lang="en-MY" sz="2700" b="1" dirty="0"/>
              <a:t>Granted Role: </a:t>
            </a:r>
          </a:p>
          <a:p>
            <a:pPr lvl="1"/>
            <a:r>
              <a:rPr lang="en-MY" sz="2400" dirty="0" smtClean="0"/>
              <a:t>School Exam Secretary</a:t>
            </a:r>
          </a:p>
          <a:p>
            <a:r>
              <a:rPr lang="en-MY" sz="2700" b="1" dirty="0"/>
              <a:t>Menu Path:</a:t>
            </a:r>
          </a:p>
          <a:p>
            <a:pPr lvl="1"/>
            <a:r>
              <a:rPr lang="en-MY" sz="2400" dirty="0" smtClean="0"/>
              <a:t>Academic Staff &gt; Assessment and Exams &gt; Reschedule &gt; Reschedule Request Period</a:t>
            </a:r>
            <a:endParaRPr lang="en-MY" sz="2400" dirty="0"/>
          </a:p>
        </p:txBody>
      </p:sp>
    </p:spTree>
    <p:extLst>
      <p:ext uri="{BB962C8B-B14F-4D97-AF65-F5344CB8AC3E}">
        <p14:creationId xmlns:p14="http://schemas.microsoft.com/office/powerpoint/2010/main" val="409593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How to use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85763" indent="-385763">
              <a:buAutoNum type="arabicPeriod"/>
            </a:pPr>
            <a:r>
              <a:rPr lang="en-MY" dirty="0" smtClean="0"/>
              <a:t>Navigate to the Screen via </a:t>
            </a:r>
            <a:r>
              <a:rPr lang="en-MY" sz="2700" b="1" dirty="0"/>
              <a:t>Menu Path</a:t>
            </a:r>
          </a:p>
          <a:p>
            <a:pPr marL="385763" indent="-385763">
              <a:buAutoNum type="arabicPeriod"/>
            </a:pPr>
            <a:r>
              <a:rPr lang="en-MY" dirty="0" smtClean="0"/>
              <a:t>Click </a:t>
            </a:r>
            <a:r>
              <a:rPr lang="en-MY" sz="2700" b="1" dirty="0" smtClean="0"/>
              <a:t>Add a New Value Tab</a:t>
            </a:r>
            <a:endParaRPr lang="en-MY" sz="2700" b="1" dirty="0"/>
          </a:p>
          <a:p>
            <a:pPr marL="385763" indent="-385763">
              <a:buAutoNum type="arabicPeriod"/>
            </a:pPr>
            <a:r>
              <a:rPr lang="en-MY" dirty="0" smtClean="0"/>
              <a:t>Enter</a:t>
            </a:r>
            <a:r>
              <a:rPr lang="en-MY" sz="2700" b="1" dirty="0" smtClean="0"/>
              <a:t> Academic Institution</a:t>
            </a:r>
          </a:p>
          <a:p>
            <a:pPr marL="385763" indent="-385763">
              <a:buFont typeface="Arial" pitchFamily="34" charset="0"/>
              <a:buAutoNum type="arabicPeriod"/>
            </a:pPr>
            <a:r>
              <a:rPr lang="en-MY" sz="2600" dirty="0"/>
              <a:t>Enter</a:t>
            </a:r>
            <a:r>
              <a:rPr lang="en-MY" sz="2700" b="1" dirty="0"/>
              <a:t> Academic </a:t>
            </a:r>
            <a:r>
              <a:rPr lang="en-MY" sz="2700" b="1" dirty="0" smtClean="0"/>
              <a:t>Career</a:t>
            </a:r>
          </a:p>
          <a:p>
            <a:pPr marL="385763" indent="-385763">
              <a:buFont typeface="Arial" pitchFamily="34" charset="0"/>
              <a:buAutoNum type="arabicPeriod"/>
            </a:pPr>
            <a:r>
              <a:rPr lang="en-MY" sz="2600" dirty="0"/>
              <a:t>Enter</a:t>
            </a:r>
            <a:r>
              <a:rPr lang="en-MY" sz="2700" b="1" dirty="0"/>
              <a:t> Academic </a:t>
            </a:r>
            <a:r>
              <a:rPr lang="en-MY" sz="2700" b="1" dirty="0" smtClean="0"/>
              <a:t>Organization</a:t>
            </a:r>
          </a:p>
          <a:p>
            <a:pPr marL="385763" indent="-385763">
              <a:buFont typeface="Arial" pitchFamily="34" charset="0"/>
              <a:buAutoNum type="arabicPeriod"/>
            </a:pPr>
            <a:r>
              <a:rPr lang="en-MY" sz="2600" dirty="0"/>
              <a:t>Enter</a:t>
            </a:r>
            <a:r>
              <a:rPr lang="en-MY" sz="2700" b="1" dirty="0"/>
              <a:t> </a:t>
            </a:r>
            <a:r>
              <a:rPr lang="en-MY" sz="2700" b="1" dirty="0" smtClean="0"/>
              <a:t>Term</a:t>
            </a:r>
          </a:p>
          <a:p>
            <a:pPr marL="385763" indent="-385763">
              <a:buFont typeface="Arial" pitchFamily="34" charset="0"/>
              <a:buAutoNum type="arabicPeriod"/>
            </a:pPr>
            <a:r>
              <a:rPr lang="en-MY" sz="2600" dirty="0" smtClean="0"/>
              <a:t>Choose</a:t>
            </a:r>
            <a:r>
              <a:rPr lang="en-MY" sz="2700" b="1" dirty="0" smtClean="0"/>
              <a:t> Session</a:t>
            </a:r>
          </a:p>
          <a:p>
            <a:pPr marL="385763" indent="-385763">
              <a:buFont typeface="Arial" pitchFamily="34" charset="0"/>
              <a:buAutoNum type="arabicPeriod"/>
            </a:pPr>
            <a:r>
              <a:rPr lang="en-MY" sz="2600" dirty="0" smtClean="0"/>
              <a:t>Enter</a:t>
            </a:r>
            <a:r>
              <a:rPr lang="en-MY" sz="2700" b="1" dirty="0" smtClean="0"/>
              <a:t> Component Code</a:t>
            </a:r>
          </a:p>
          <a:p>
            <a:pPr marL="385763" indent="-385763">
              <a:buAutoNum type="arabicPeriod"/>
            </a:pPr>
            <a:r>
              <a:rPr lang="en-MY" dirty="0" smtClean="0"/>
              <a:t>Click </a:t>
            </a:r>
            <a:r>
              <a:rPr lang="en-MY" sz="2700" b="1" dirty="0" smtClean="0"/>
              <a:t>Add Button</a:t>
            </a:r>
            <a:endParaRPr lang="en-MY" sz="2700" b="1" dirty="0"/>
          </a:p>
          <a:p>
            <a:pPr marL="0" indent="0">
              <a:buNone/>
            </a:pPr>
            <a:endParaRPr lang="en-MY" dirty="0"/>
          </a:p>
          <a:p>
            <a:pPr marL="0" indent="0">
              <a:buNone/>
            </a:pPr>
            <a:r>
              <a:rPr lang="en-MY" b="1" dirty="0" smtClean="0">
                <a:solidFill>
                  <a:srgbClr val="FF0000"/>
                </a:solidFill>
              </a:rPr>
              <a:t>Refer also to Online Help</a:t>
            </a:r>
            <a:endParaRPr lang="en-MY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78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21" y="764704"/>
            <a:ext cx="8234794" cy="53640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Navigate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10800000">
            <a:off x="2857327" y="3581251"/>
            <a:ext cx="1023201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ectangle 5"/>
          <p:cNvSpPr/>
          <p:nvPr/>
        </p:nvSpPr>
        <p:spPr>
          <a:xfrm>
            <a:off x="631953" y="3671668"/>
            <a:ext cx="2155034" cy="635794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7" name="TextBox 6"/>
          <p:cNvSpPr txBox="1"/>
          <p:nvPr/>
        </p:nvSpPr>
        <p:spPr>
          <a:xfrm>
            <a:off x="545193" y="4617968"/>
            <a:ext cx="3960545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b="1" dirty="0" smtClean="0"/>
              <a:t>Navigation: </a:t>
            </a:r>
            <a:r>
              <a:rPr lang="en-MY" b="1" dirty="0">
                <a:solidFill>
                  <a:srgbClr val="FF0000"/>
                </a:solidFill>
              </a:rPr>
              <a:t>Academic Staff &gt; Assessment and Exams &gt; </a:t>
            </a:r>
            <a:r>
              <a:rPr lang="en-MY" b="1" dirty="0" smtClean="0">
                <a:solidFill>
                  <a:srgbClr val="FF0000"/>
                </a:solidFill>
              </a:rPr>
              <a:t>Reschedule &gt; Reschedule Request Period</a:t>
            </a:r>
            <a:endParaRPr lang="en-MY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17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21" y="764704"/>
            <a:ext cx="8234794" cy="53640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Add a New Value Tab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10800000">
            <a:off x="7117550" y="1855080"/>
            <a:ext cx="1023201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ectangle 5"/>
          <p:cNvSpPr/>
          <p:nvPr/>
        </p:nvSpPr>
        <p:spPr>
          <a:xfrm>
            <a:off x="5057422" y="2094812"/>
            <a:ext cx="1858439" cy="338899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7" name="Rectangle 6"/>
          <p:cNvSpPr/>
          <p:nvPr/>
        </p:nvSpPr>
        <p:spPr>
          <a:xfrm>
            <a:off x="6014571" y="2590365"/>
            <a:ext cx="2849217" cy="7556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MY" sz="1400" dirty="0" smtClean="0">
                <a:solidFill>
                  <a:srgbClr val="FF0000"/>
                </a:solidFill>
              </a:rPr>
              <a:t>Click Add a New Value Tab to setup new Reschedule period for Assessment</a:t>
            </a:r>
            <a:endParaRPr lang="en-MY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23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473" y="760783"/>
            <a:ext cx="6196827" cy="55041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 Select the Academic Institution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2051643">
            <a:off x="2902763" y="1991274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ectangle 5"/>
          <p:cNvSpPr/>
          <p:nvPr/>
        </p:nvSpPr>
        <p:spPr>
          <a:xfrm>
            <a:off x="4009680" y="2591070"/>
            <a:ext cx="1220687" cy="359902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7" name="Curved Left Arrow 6"/>
          <p:cNvSpPr/>
          <p:nvPr/>
        </p:nvSpPr>
        <p:spPr>
          <a:xfrm>
            <a:off x="5175503" y="2738593"/>
            <a:ext cx="809282" cy="907324"/>
          </a:xfrm>
          <a:prstGeom prst="curvedLeftArrow">
            <a:avLst>
              <a:gd name="adj1" fmla="val 8522"/>
              <a:gd name="adj2" fmla="val 39103"/>
              <a:gd name="adj3" fmla="val 25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14363" y="3130637"/>
            <a:ext cx="1713181" cy="7556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MY" sz="1600" dirty="0" smtClean="0">
                <a:solidFill>
                  <a:srgbClr val="FF0000"/>
                </a:solidFill>
              </a:rPr>
              <a:t>Click the Lookup Prompt</a:t>
            </a:r>
            <a:endParaRPr lang="en-MY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52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53" y="764704"/>
            <a:ext cx="8015035" cy="55138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Select the Academic Institution</a:t>
            </a:r>
            <a:endParaRPr lang="en-MY" dirty="0"/>
          </a:p>
        </p:txBody>
      </p:sp>
      <p:sp>
        <p:nvSpPr>
          <p:cNvPr id="7" name="Rectangle 6"/>
          <p:cNvSpPr/>
          <p:nvPr/>
        </p:nvSpPr>
        <p:spPr>
          <a:xfrm>
            <a:off x="3570066" y="4488151"/>
            <a:ext cx="673322" cy="341024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8" name="Right Arrow 7"/>
          <p:cNvSpPr/>
          <p:nvPr/>
        </p:nvSpPr>
        <p:spPr>
          <a:xfrm rot="2429653">
            <a:off x="2578448" y="3785476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74335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7551"/>
          <a:stretch/>
        </p:blipFill>
        <p:spPr>
          <a:xfrm>
            <a:off x="904964" y="764704"/>
            <a:ext cx="6995898" cy="54149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Fill in the rest of the field</a:t>
            </a:r>
            <a:endParaRPr lang="en-MY" dirty="0"/>
          </a:p>
        </p:txBody>
      </p:sp>
      <p:sp>
        <p:nvSpPr>
          <p:cNvPr id="7" name="Rectangle 6"/>
          <p:cNvSpPr/>
          <p:nvPr/>
        </p:nvSpPr>
        <p:spPr>
          <a:xfrm>
            <a:off x="3806818" y="3038194"/>
            <a:ext cx="3851282" cy="2033869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8" name="Right Arrow 7"/>
          <p:cNvSpPr/>
          <p:nvPr/>
        </p:nvSpPr>
        <p:spPr>
          <a:xfrm rot="2429653">
            <a:off x="2756770" y="2356713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345064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670" b="8237"/>
          <a:stretch/>
        </p:blipFill>
        <p:spPr>
          <a:xfrm>
            <a:off x="1023212" y="764704"/>
            <a:ext cx="7163517" cy="55282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Click Add Button</a:t>
            </a:r>
            <a:endParaRPr lang="en-MY" dirty="0"/>
          </a:p>
        </p:txBody>
      </p:sp>
      <p:sp>
        <p:nvSpPr>
          <p:cNvPr id="7" name="Rectangle 6"/>
          <p:cNvSpPr/>
          <p:nvPr/>
        </p:nvSpPr>
        <p:spPr>
          <a:xfrm>
            <a:off x="1278852" y="5712800"/>
            <a:ext cx="1119675" cy="500832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8" name="Right Arrow 7"/>
          <p:cNvSpPr/>
          <p:nvPr/>
        </p:nvSpPr>
        <p:spPr>
          <a:xfrm rot="2429653">
            <a:off x="378203" y="5294346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223724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1355"/>
          <a:stretch/>
        </p:blipFill>
        <p:spPr>
          <a:xfrm>
            <a:off x="0" y="1514475"/>
            <a:ext cx="9798771" cy="34474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Setup Reschedule Request Period</a:t>
            </a:r>
          </a:p>
        </p:txBody>
      </p:sp>
      <p:sp>
        <p:nvSpPr>
          <p:cNvPr id="7" name="Rectangle 6"/>
          <p:cNvSpPr/>
          <p:nvPr/>
        </p:nvSpPr>
        <p:spPr>
          <a:xfrm>
            <a:off x="1114428" y="3506692"/>
            <a:ext cx="1193800" cy="807291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8" name="Right Arrow 7"/>
          <p:cNvSpPr/>
          <p:nvPr/>
        </p:nvSpPr>
        <p:spPr>
          <a:xfrm rot="9029883">
            <a:off x="2298613" y="2925172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11" name="Rectangle 10"/>
          <p:cNvSpPr/>
          <p:nvPr/>
        </p:nvSpPr>
        <p:spPr>
          <a:xfrm>
            <a:off x="2376949" y="3660662"/>
            <a:ext cx="1876508" cy="6913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400" dirty="0" smtClean="0">
                <a:solidFill>
                  <a:srgbClr val="FF0000"/>
                </a:solidFill>
              </a:rPr>
              <a:t>Define Reschedule Request Period</a:t>
            </a:r>
            <a:endParaRPr lang="en-MY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44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419" y="1857375"/>
            <a:ext cx="9386161" cy="3257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Click Save Button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6521" y="4702048"/>
            <a:ext cx="797864" cy="417083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10" name="Right Arrow 9"/>
          <p:cNvSpPr/>
          <p:nvPr/>
        </p:nvSpPr>
        <p:spPr>
          <a:xfrm rot="9039409">
            <a:off x="898857" y="4086542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184656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5443"/>
          <a:stretch/>
        </p:blipFill>
        <p:spPr>
          <a:xfrm>
            <a:off x="0" y="1404323"/>
            <a:ext cx="9144000" cy="44177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Select Module Leader</a:t>
            </a:r>
            <a:endParaRPr lang="en-MY" dirty="0"/>
          </a:p>
        </p:txBody>
      </p:sp>
      <p:sp>
        <p:nvSpPr>
          <p:cNvPr id="7" name="Rectangle 6"/>
          <p:cNvSpPr/>
          <p:nvPr/>
        </p:nvSpPr>
        <p:spPr>
          <a:xfrm>
            <a:off x="1924848" y="4546811"/>
            <a:ext cx="1329796" cy="412648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8" name="Right Arrow 7"/>
          <p:cNvSpPr/>
          <p:nvPr/>
        </p:nvSpPr>
        <p:spPr>
          <a:xfrm rot="9063258">
            <a:off x="3323490" y="4240488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ectangle 5"/>
          <p:cNvSpPr/>
          <p:nvPr/>
        </p:nvSpPr>
        <p:spPr>
          <a:xfrm>
            <a:off x="1924848" y="5065554"/>
            <a:ext cx="2337186" cy="6365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MY" sz="1600" dirty="0" smtClean="0">
                <a:solidFill>
                  <a:srgbClr val="FF0000"/>
                </a:solidFill>
              </a:rPr>
              <a:t>Head of Department in charge of the module </a:t>
            </a:r>
            <a:endParaRPr lang="en-MY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91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Reschedule Request</a:t>
            </a:r>
            <a:endParaRPr lang="en-MY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0979534"/>
              </p:ext>
            </p:extLst>
          </p:nvPr>
        </p:nvGraphicFramePr>
        <p:xfrm>
          <a:off x="24652" y="1089212"/>
          <a:ext cx="9038666" cy="4555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112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graphicEl>
                                              <a:dgm id="{E6F1EB48-77EA-4CCB-BB7A-386A478801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E6F1EB48-77EA-4CCB-BB7A-386A478801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E6F1EB48-77EA-4CCB-BB7A-386A478801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graphicEl>
                                              <a:dgm id="{E6F1EB48-77EA-4CCB-BB7A-386A478801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D86131B9-BF18-4C6D-900A-4D810FFF40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D86131B9-BF18-4C6D-900A-4D810FFF40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D86131B9-BF18-4C6D-900A-4D810FFF40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D86131B9-BF18-4C6D-900A-4D810FFF40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4A7EC2B8-7007-4973-93FA-4904A1BF43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4A7EC2B8-7007-4973-93FA-4904A1BF43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4A7EC2B8-7007-4973-93FA-4904A1BF43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4A7EC2B8-7007-4973-93FA-4904A1BF43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69686EDF-8750-4D5E-99D2-8796A0EE92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69686EDF-8750-4D5E-99D2-8796A0EE92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69686EDF-8750-4D5E-99D2-8796A0EE92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69686EDF-8750-4D5E-99D2-8796A0EE92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C33C9EA5-874C-42CC-8492-D5D6D903FD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C33C9EA5-874C-42CC-8492-D5D6D903FD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C33C9EA5-874C-42CC-8492-D5D6D903FD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C33C9EA5-874C-42CC-8492-D5D6D903FD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0111E257-530C-4A0C-A64A-9E400A5666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0111E257-530C-4A0C-A64A-9E400A5666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0111E257-530C-4A0C-A64A-9E400A5666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0111E257-530C-4A0C-A64A-9E400A5666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A8AF5631-7FF7-4555-A1F0-95217AA5F5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A8AF5631-7FF7-4555-A1F0-95217AA5F5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A8AF5631-7FF7-4555-A1F0-95217AA5F5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A8AF5631-7FF7-4555-A1F0-95217AA5F5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31AEB8CA-F73A-4C04-BA49-92255F7E1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31AEB8CA-F73A-4C04-BA49-92255F7E1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31AEB8CA-F73A-4C04-BA49-92255F7E1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31AEB8CA-F73A-4C04-BA49-92255F7E1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/>
        </p:bldSub>
      </p:bldGraphic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74" y="111204"/>
            <a:ext cx="8277726" cy="270711"/>
          </a:xfrm>
        </p:spPr>
        <p:txBody>
          <a:bodyPr>
            <a:normAutofit fontScale="90000"/>
          </a:bodyPr>
          <a:lstStyle/>
          <a:p>
            <a:r>
              <a:rPr lang="en-MY" dirty="0" smtClean="0"/>
              <a:t>C4P-AS11: Submit Reschedule Request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MY" sz="2700" b="1" dirty="0"/>
              <a:t>Description:</a:t>
            </a:r>
          </a:p>
          <a:p>
            <a:pPr lvl="1"/>
            <a:r>
              <a:rPr lang="en-MY" sz="2400" dirty="0" smtClean="0"/>
              <a:t>This Function allows the Role below to Submit Reschedule Request</a:t>
            </a:r>
          </a:p>
          <a:p>
            <a:r>
              <a:rPr lang="en-MY" sz="2700" b="1" dirty="0"/>
              <a:t>Granted Role: </a:t>
            </a:r>
          </a:p>
          <a:p>
            <a:pPr lvl="1"/>
            <a:r>
              <a:rPr lang="en-MY" sz="2400" dirty="0" smtClean="0"/>
              <a:t>School Exam Secretary</a:t>
            </a:r>
          </a:p>
          <a:p>
            <a:r>
              <a:rPr lang="en-MY" sz="2700" b="1" dirty="0"/>
              <a:t>Menu Path:</a:t>
            </a:r>
          </a:p>
          <a:p>
            <a:pPr lvl="1"/>
            <a:r>
              <a:rPr lang="en-MY" sz="2400" dirty="0" smtClean="0"/>
              <a:t>Academic Staff &gt; Assessment and Exams &gt; Reschedule &gt; Submit Re-Schedule Request</a:t>
            </a:r>
            <a:endParaRPr lang="en-MY" sz="2400" dirty="0"/>
          </a:p>
        </p:txBody>
      </p:sp>
    </p:spTree>
    <p:extLst>
      <p:ext uri="{BB962C8B-B14F-4D97-AF65-F5344CB8AC3E}">
        <p14:creationId xmlns:p14="http://schemas.microsoft.com/office/powerpoint/2010/main" val="132813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How to use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85763" indent="-385763">
              <a:buAutoNum type="arabicPeriod"/>
            </a:pPr>
            <a:r>
              <a:rPr lang="en-MY" dirty="0" smtClean="0"/>
              <a:t>Navigate to the Screen via </a:t>
            </a:r>
            <a:r>
              <a:rPr lang="en-MY" sz="2700" b="1" dirty="0"/>
              <a:t>Menu Path</a:t>
            </a:r>
          </a:p>
          <a:p>
            <a:pPr marL="385763" indent="-385763">
              <a:buAutoNum type="arabicPeriod"/>
            </a:pPr>
            <a:r>
              <a:rPr lang="en-MY" dirty="0" smtClean="0"/>
              <a:t>Click </a:t>
            </a:r>
            <a:r>
              <a:rPr lang="en-MY" sz="2700" b="1" dirty="0" smtClean="0"/>
              <a:t>Add a New Value Tab</a:t>
            </a:r>
            <a:endParaRPr lang="en-MY" sz="2700" b="1" dirty="0"/>
          </a:p>
          <a:p>
            <a:pPr marL="385763" indent="-385763">
              <a:buAutoNum type="arabicPeriod"/>
            </a:pPr>
            <a:r>
              <a:rPr lang="en-MY" dirty="0" smtClean="0"/>
              <a:t>Enter</a:t>
            </a:r>
            <a:r>
              <a:rPr lang="en-MY" sz="2700" b="1" dirty="0" smtClean="0"/>
              <a:t> Academic Institution</a:t>
            </a:r>
          </a:p>
          <a:p>
            <a:pPr marL="385763" indent="-385763">
              <a:buFont typeface="Arial" pitchFamily="34" charset="0"/>
              <a:buAutoNum type="arabicPeriod"/>
            </a:pPr>
            <a:r>
              <a:rPr lang="en-MY" sz="2600" dirty="0"/>
              <a:t>Enter</a:t>
            </a:r>
            <a:r>
              <a:rPr lang="en-MY" sz="2700" b="1" dirty="0"/>
              <a:t> Academic </a:t>
            </a:r>
            <a:r>
              <a:rPr lang="en-MY" sz="2700" b="1" dirty="0" smtClean="0"/>
              <a:t>Career</a:t>
            </a:r>
          </a:p>
          <a:p>
            <a:pPr marL="385763" indent="-385763">
              <a:buFont typeface="Arial" pitchFamily="34" charset="0"/>
              <a:buAutoNum type="arabicPeriod"/>
            </a:pPr>
            <a:r>
              <a:rPr lang="en-MY" sz="2600" dirty="0"/>
              <a:t>Enter</a:t>
            </a:r>
            <a:r>
              <a:rPr lang="en-MY" sz="2700" b="1" dirty="0"/>
              <a:t> Academic </a:t>
            </a:r>
            <a:r>
              <a:rPr lang="en-MY" sz="2700" b="1" dirty="0" smtClean="0"/>
              <a:t>Organization</a:t>
            </a:r>
          </a:p>
          <a:p>
            <a:pPr marL="385763" indent="-385763">
              <a:buFont typeface="Arial" pitchFamily="34" charset="0"/>
              <a:buAutoNum type="arabicPeriod"/>
            </a:pPr>
            <a:r>
              <a:rPr lang="en-MY" sz="2600" dirty="0"/>
              <a:t>Enter</a:t>
            </a:r>
            <a:r>
              <a:rPr lang="en-MY" sz="2700" b="1" dirty="0"/>
              <a:t> </a:t>
            </a:r>
            <a:r>
              <a:rPr lang="en-MY" sz="2700" b="1" dirty="0" smtClean="0"/>
              <a:t>Term</a:t>
            </a:r>
          </a:p>
          <a:p>
            <a:pPr marL="385763" indent="-385763">
              <a:buFont typeface="Arial" pitchFamily="34" charset="0"/>
              <a:buAutoNum type="arabicPeriod"/>
            </a:pPr>
            <a:r>
              <a:rPr lang="en-MY" sz="2600" dirty="0" smtClean="0"/>
              <a:t>Choose</a:t>
            </a:r>
            <a:r>
              <a:rPr lang="en-MY" sz="2700" b="1" dirty="0" smtClean="0"/>
              <a:t> Session</a:t>
            </a:r>
          </a:p>
          <a:p>
            <a:pPr marL="385763" indent="-385763">
              <a:buFont typeface="Arial" pitchFamily="34" charset="0"/>
              <a:buAutoNum type="arabicPeriod"/>
            </a:pPr>
            <a:r>
              <a:rPr lang="en-MY" sz="2600" dirty="0" smtClean="0"/>
              <a:t>Enter</a:t>
            </a:r>
            <a:r>
              <a:rPr lang="en-MY" sz="2700" b="1" dirty="0" smtClean="0"/>
              <a:t> Component Code</a:t>
            </a:r>
          </a:p>
          <a:p>
            <a:pPr marL="385763" indent="-385763">
              <a:buAutoNum type="arabicPeriod"/>
            </a:pPr>
            <a:r>
              <a:rPr lang="en-MY" dirty="0" smtClean="0"/>
              <a:t>Click </a:t>
            </a:r>
            <a:r>
              <a:rPr lang="en-MY" sz="2700" b="1" dirty="0" smtClean="0"/>
              <a:t>Add Button</a:t>
            </a:r>
            <a:endParaRPr lang="en-MY" sz="2700" b="1" dirty="0"/>
          </a:p>
          <a:p>
            <a:pPr marL="0" indent="0">
              <a:buNone/>
            </a:pPr>
            <a:endParaRPr lang="en-MY" dirty="0"/>
          </a:p>
          <a:p>
            <a:pPr marL="0" indent="0">
              <a:buNone/>
            </a:pPr>
            <a:r>
              <a:rPr lang="en-MY" b="1" dirty="0" smtClean="0">
                <a:solidFill>
                  <a:srgbClr val="FF0000"/>
                </a:solidFill>
              </a:rPr>
              <a:t>Refer also to Online Help</a:t>
            </a:r>
            <a:endParaRPr lang="en-MY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45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764704"/>
            <a:ext cx="8516375" cy="5553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Navigate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10800000">
            <a:off x="2811736" y="3424861"/>
            <a:ext cx="1023201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ectangle 5"/>
          <p:cNvSpPr/>
          <p:nvPr/>
        </p:nvSpPr>
        <p:spPr>
          <a:xfrm>
            <a:off x="741094" y="3596712"/>
            <a:ext cx="1952893" cy="462795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7" name="TextBox 6"/>
          <p:cNvSpPr txBox="1"/>
          <p:nvPr/>
        </p:nvSpPr>
        <p:spPr>
          <a:xfrm>
            <a:off x="578410" y="4079879"/>
            <a:ext cx="3778324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b="1" dirty="0" smtClean="0"/>
              <a:t>Navigation: </a:t>
            </a:r>
            <a:r>
              <a:rPr lang="en-MY" b="1" dirty="0">
                <a:solidFill>
                  <a:srgbClr val="FF0000"/>
                </a:solidFill>
              </a:rPr>
              <a:t>Academic Staff &gt; Assessment and Exams &gt; </a:t>
            </a:r>
            <a:r>
              <a:rPr lang="en-MY" b="1" dirty="0" smtClean="0">
                <a:solidFill>
                  <a:srgbClr val="FF0000"/>
                </a:solidFill>
              </a:rPr>
              <a:t>Reschedule &gt; Submit Reschedule Request</a:t>
            </a:r>
            <a:endParaRPr lang="en-MY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33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" y="758478"/>
            <a:ext cx="8515350" cy="5553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Click Add a New Value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10800000">
            <a:off x="6384930" y="1947753"/>
            <a:ext cx="1023201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ectangle 5"/>
          <p:cNvSpPr/>
          <p:nvPr/>
        </p:nvSpPr>
        <p:spPr>
          <a:xfrm>
            <a:off x="4515728" y="2079460"/>
            <a:ext cx="1723317" cy="462795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371568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75" y="922627"/>
            <a:ext cx="5429250" cy="5095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 Select the Academic Institution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2051643">
            <a:off x="2661463" y="1788074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ectangle 5"/>
          <p:cNvSpPr/>
          <p:nvPr/>
        </p:nvSpPr>
        <p:spPr>
          <a:xfrm>
            <a:off x="3768380" y="2387870"/>
            <a:ext cx="1220687" cy="359902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7" name="Curved Left Arrow 6"/>
          <p:cNvSpPr/>
          <p:nvPr/>
        </p:nvSpPr>
        <p:spPr>
          <a:xfrm>
            <a:off x="4934203" y="2535393"/>
            <a:ext cx="809282" cy="907324"/>
          </a:xfrm>
          <a:prstGeom prst="curvedLeftArrow">
            <a:avLst>
              <a:gd name="adj1" fmla="val 8522"/>
              <a:gd name="adj2" fmla="val 39103"/>
              <a:gd name="adj3" fmla="val 25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34748" y="2983913"/>
            <a:ext cx="1800379" cy="59822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MY" sz="1600" dirty="0" smtClean="0">
                <a:solidFill>
                  <a:srgbClr val="FF0000"/>
                </a:solidFill>
              </a:rPr>
              <a:t>Click the Lookup prompt</a:t>
            </a:r>
            <a:endParaRPr lang="en-MY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55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604"/>
          <a:stretch/>
        </p:blipFill>
        <p:spPr>
          <a:xfrm>
            <a:off x="1060174" y="804801"/>
            <a:ext cx="6492246" cy="53942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Select the Academic Institution</a:t>
            </a:r>
            <a:endParaRPr lang="en-MY" dirty="0"/>
          </a:p>
        </p:txBody>
      </p:sp>
      <p:sp>
        <p:nvSpPr>
          <p:cNvPr id="7" name="Rectangle 6"/>
          <p:cNvSpPr/>
          <p:nvPr/>
        </p:nvSpPr>
        <p:spPr>
          <a:xfrm>
            <a:off x="2703726" y="3890980"/>
            <a:ext cx="1254356" cy="399667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8" name="Right Arrow 7"/>
          <p:cNvSpPr/>
          <p:nvPr/>
        </p:nvSpPr>
        <p:spPr>
          <a:xfrm rot="2429653">
            <a:off x="1632287" y="3195607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211062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Select the Academic Program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249"/>
          <a:stretch/>
        </p:blipFill>
        <p:spPr>
          <a:xfrm>
            <a:off x="1524000" y="764704"/>
            <a:ext cx="6761871" cy="5629275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2429653">
            <a:off x="2650077" y="4172678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ectangle 5"/>
          <p:cNvSpPr/>
          <p:nvPr/>
        </p:nvSpPr>
        <p:spPr>
          <a:xfrm>
            <a:off x="3727942" y="4868956"/>
            <a:ext cx="4248368" cy="223550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236429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175" y="863600"/>
            <a:ext cx="5581650" cy="52657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Select Session</a:t>
            </a:r>
            <a:endParaRPr lang="en-MY" dirty="0"/>
          </a:p>
        </p:txBody>
      </p:sp>
      <p:sp>
        <p:nvSpPr>
          <p:cNvPr id="7" name="Right Arrow 6"/>
          <p:cNvSpPr/>
          <p:nvPr/>
        </p:nvSpPr>
        <p:spPr>
          <a:xfrm rot="2429653">
            <a:off x="3111341" y="3718551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8" name="Rectangle 7"/>
          <p:cNvSpPr/>
          <p:nvPr/>
        </p:nvSpPr>
        <p:spPr>
          <a:xfrm>
            <a:off x="4063148" y="4094476"/>
            <a:ext cx="3236008" cy="1758855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9" name="Rectangle 8"/>
          <p:cNvSpPr/>
          <p:nvPr/>
        </p:nvSpPr>
        <p:spPr>
          <a:xfrm>
            <a:off x="4614203" y="3280161"/>
            <a:ext cx="4361994" cy="72340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sz="1400" dirty="0" smtClean="0">
                <a:solidFill>
                  <a:srgbClr val="FF0000"/>
                </a:solidFill>
              </a:rPr>
              <a:t>Select </a:t>
            </a:r>
            <a:r>
              <a:rPr lang="en-MY" sz="1400" dirty="0">
                <a:solidFill>
                  <a:srgbClr val="FF0000"/>
                </a:solidFill>
              </a:rPr>
              <a:t>the Session from </a:t>
            </a:r>
            <a:r>
              <a:rPr lang="en-MY" sz="1400" dirty="0" smtClean="0">
                <a:solidFill>
                  <a:srgbClr val="FF0000"/>
                </a:solidFill>
              </a:rPr>
              <a:t>dropdown list:</a:t>
            </a:r>
          </a:p>
          <a:p>
            <a:pPr algn="ctr"/>
            <a:r>
              <a:rPr lang="en-MY" sz="1400" dirty="0" smtClean="0">
                <a:solidFill>
                  <a:srgbClr val="FF0000"/>
                </a:solidFill>
              </a:rPr>
              <a:t>1. Regular Academic Session (Secondary / 6</a:t>
            </a:r>
            <a:r>
              <a:rPr lang="en-MY" sz="1400" baseline="30000" dirty="0" smtClean="0">
                <a:solidFill>
                  <a:srgbClr val="FF0000"/>
                </a:solidFill>
              </a:rPr>
              <a:t>th</a:t>
            </a:r>
            <a:r>
              <a:rPr lang="en-MY" sz="1400" dirty="0" smtClean="0">
                <a:solidFill>
                  <a:srgbClr val="FF0000"/>
                </a:solidFill>
              </a:rPr>
              <a:t> Form)</a:t>
            </a:r>
          </a:p>
          <a:p>
            <a:pPr algn="ctr"/>
            <a:r>
              <a:rPr lang="en-MY" sz="1400" dirty="0" smtClean="0">
                <a:solidFill>
                  <a:srgbClr val="FF0000"/>
                </a:solidFill>
              </a:rPr>
              <a:t>2. Term 1,2,3 and 4 (Primary)</a:t>
            </a:r>
            <a:endParaRPr lang="en-MY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0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0" y="764704"/>
            <a:ext cx="5583600" cy="52034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Click the Add Button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2429653">
            <a:off x="765212" y="4742598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ectangle 5"/>
          <p:cNvSpPr/>
          <p:nvPr/>
        </p:nvSpPr>
        <p:spPr>
          <a:xfrm>
            <a:off x="1778000" y="5412042"/>
            <a:ext cx="1087045" cy="404091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2574" y="4328172"/>
            <a:ext cx="211590" cy="31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18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tretch/>
        </p:blipFill>
        <p:spPr>
          <a:xfrm>
            <a:off x="939865" y="764704"/>
            <a:ext cx="6948772" cy="58622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Select Module Leader</a:t>
            </a:r>
            <a:endParaRPr lang="en-MY" dirty="0"/>
          </a:p>
        </p:txBody>
      </p:sp>
      <p:sp>
        <p:nvSpPr>
          <p:cNvPr id="7" name="Rectangle 6"/>
          <p:cNvSpPr/>
          <p:nvPr/>
        </p:nvSpPr>
        <p:spPr>
          <a:xfrm>
            <a:off x="4315936" y="4435342"/>
            <a:ext cx="1774897" cy="269855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8" name="Right Arrow 7"/>
          <p:cNvSpPr/>
          <p:nvPr/>
        </p:nvSpPr>
        <p:spPr>
          <a:xfrm rot="8525311">
            <a:off x="5886284" y="3842850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78045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88919"/>
            <a:ext cx="9143999" cy="48546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Select Subject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2429653">
            <a:off x="286603" y="2844241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ectangle 5"/>
          <p:cNvSpPr/>
          <p:nvPr/>
        </p:nvSpPr>
        <p:spPr>
          <a:xfrm>
            <a:off x="1189935" y="3552225"/>
            <a:ext cx="783464" cy="327012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7" name="Curved Left Arrow 6"/>
          <p:cNvSpPr/>
          <p:nvPr/>
        </p:nvSpPr>
        <p:spPr>
          <a:xfrm>
            <a:off x="1973399" y="3675975"/>
            <a:ext cx="809282" cy="907324"/>
          </a:xfrm>
          <a:prstGeom prst="curvedLeftArrow">
            <a:avLst>
              <a:gd name="adj1" fmla="val 8522"/>
              <a:gd name="adj2" fmla="val 39103"/>
              <a:gd name="adj3" fmla="val 25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8771" y="4074035"/>
            <a:ext cx="1482327" cy="7556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MY" sz="1600" dirty="0" smtClean="0">
                <a:solidFill>
                  <a:srgbClr val="FF0000"/>
                </a:solidFill>
              </a:rPr>
              <a:t>Click the Lookup prompt</a:t>
            </a:r>
            <a:endParaRPr lang="en-MY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4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775" y="1008062"/>
            <a:ext cx="5886450" cy="4943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Select Subject</a:t>
            </a:r>
            <a:endParaRPr lang="en-MY" dirty="0"/>
          </a:p>
        </p:txBody>
      </p:sp>
      <p:sp>
        <p:nvSpPr>
          <p:cNvPr id="4" name="Right Arrow 3"/>
          <p:cNvSpPr/>
          <p:nvPr/>
        </p:nvSpPr>
        <p:spPr>
          <a:xfrm rot="2429653">
            <a:off x="1559221" y="3630170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5" name="Rectangle 4"/>
          <p:cNvSpPr/>
          <p:nvPr/>
        </p:nvSpPr>
        <p:spPr>
          <a:xfrm>
            <a:off x="2616590" y="4223084"/>
            <a:ext cx="2412609" cy="334848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360054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Fill in the Remarks/Comments</a:t>
            </a:r>
            <a:endParaRPr lang="en-MY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71599"/>
            <a:ext cx="9144000" cy="4533901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 rot="2901986">
            <a:off x="1779313" y="3332226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5" name="Rectangle 4"/>
          <p:cNvSpPr/>
          <p:nvPr/>
        </p:nvSpPr>
        <p:spPr>
          <a:xfrm>
            <a:off x="1380287" y="4065563"/>
            <a:ext cx="6963613" cy="506438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165694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0816"/>
            <a:ext cx="9144000" cy="42286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Add attachment</a:t>
            </a:r>
            <a:endParaRPr lang="en-MY" dirty="0"/>
          </a:p>
        </p:txBody>
      </p:sp>
      <p:sp>
        <p:nvSpPr>
          <p:cNvPr id="5" name="Rectangle 4"/>
          <p:cNvSpPr/>
          <p:nvPr/>
        </p:nvSpPr>
        <p:spPr>
          <a:xfrm>
            <a:off x="215900" y="4025900"/>
            <a:ext cx="8140318" cy="630506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4" name="Right Arrow 3"/>
          <p:cNvSpPr/>
          <p:nvPr/>
        </p:nvSpPr>
        <p:spPr>
          <a:xfrm rot="8554727">
            <a:off x="7844617" y="3571522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379844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Click upload</a:t>
            </a:r>
            <a:endParaRPr lang="en-MY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250" y="2213113"/>
            <a:ext cx="8972550" cy="303474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86200" y="2990850"/>
            <a:ext cx="695325" cy="352599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5" name="Right Arrow 4"/>
          <p:cNvSpPr/>
          <p:nvPr/>
        </p:nvSpPr>
        <p:spPr>
          <a:xfrm rot="2429653">
            <a:off x="2786625" y="2372182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345271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6832"/>
            <a:ext cx="9144000" cy="1562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Define the Supporting Documents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2429653">
            <a:off x="2056086" y="1635502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ectangle 5"/>
          <p:cNvSpPr/>
          <p:nvPr/>
        </p:nvSpPr>
        <p:spPr>
          <a:xfrm>
            <a:off x="3103845" y="2196363"/>
            <a:ext cx="2110740" cy="1092569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7" name="Rectangle 6"/>
          <p:cNvSpPr/>
          <p:nvPr/>
        </p:nvSpPr>
        <p:spPr>
          <a:xfrm>
            <a:off x="5246825" y="2584666"/>
            <a:ext cx="2189301" cy="76813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sz="1400" dirty="0" smtClean="0">
                <a:solidFill>
                  <a:srgbClr val="FF0000"/>
                </a:solidFill>
              </a:rPr>
              <a:t>Select the Dropdown</a:t>
            </a:r>
          </a:p>
          <a:p>
            <a:pPr algn="ctr"/>
            <a:r>
              <a:rPr lang="en-MY" sz="1400" dirty="0" smtClean="0">
                <a:solidFill>
                  <a:srgbClr val="FF0000"/>
                </a:solidFill>
              </a:rPr>
              <a:t>to define the type of </a:t>
            </a:r>
            <a:r>
              <a:rPr lang="en-MY" sz="1400" dirty="0">
                <a:solidFill>
                  <a:srgbClr val="FF0000"/>
                </a:solidFill>
              </a:rPr>
              <a:t>S</a:t>
            </a:r>
            <a:r>
              <a:rPr lang="en-MY" sz="1400" dirty="0" smtClean="0">
                <a:solidFill>
                  <a:srgbClr val="FF0000"/>
                </a:solidFill>
              </a:rPr>
              <a:t>upporting </a:t>
            </a:r>
            <a:r>
              <a:rPr lang="en-MY" sz="1400" dirty="0">
                <a:solidFill>
                  <a:srgbClr val="FF0000"/>
                </a:solidFill>
              </a:rPr>
              <a:t>Documents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6821689" y="1187865"/>
            <a:ext cx="2322311" cy="45344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MY" sz="1400" dirty="0" smtClean="0">
                <a:solidFill>
                  <a:srgbClr val="FF0000"/>
                </a:solidFill>
              </a:rPr>
              <a:t>(+) Add  Attachment</a:t>
            </a:r>
          </a:p>
          <a:p>
            <a:pPr algn="ctr"/>
            <a:r>
              <a:rPr lang="en-MY" sz="1400" dirty="0" smtClean="0">
                <a:solidFill>
                  <a:srgbClr val="FF0000"/>
                </a:solidFill>
              </a:rPr>
              <a:t>   (-) Delete Attachment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8595360" y="2156815"/>
            <a:ext cx="485486" cy="446620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11" name="Right Arrow 10"/>
          <p:cNvSpPr/>
          <p:nvPr/>
        </p:nvSpPr>
        <p:spPr>
          <a:xfrm rot="2429653">
            <a:off x="8048139" y="1773588"/>
            <a:ext cx="542465" cy="28020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235839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" y="3025757"/>
            <a:ext cx="9144000" cy="14269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View/ Delete Attachment</a:t>
            </a:r>
            <a:endParaRPr lang="en-MY" dirty="0"/>
          </a:p>
        </p:txBody>
      </p:sp>
      <p:sp>
        <p:nvSpPr>
          <p:cNvPr id="4" name="Right Arrow 3"/>
          <p:cNvSpPr/>
          <p:nvPr/>
        </p:nvSpPr>
        <p:spPr>
          <a:xfrm rot="2429653">
            <a:off x="5359839" y="2719436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5" name="Rectangle 4"/>
          <p:cNvSpPr/>
          <p:nvPr/>
        </p:nvSpPr>
        <p:spPr>
          <a:xfrm>
            <a:off x="6248400" y="3452154"/>
            <a:ext cx="2343150" cy="361950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16899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8612"/>
          <a:stretch/>
        </p:blipFill>
        <p:spPr>
          <a:xfrm>
            <a:off x="-1" y="764704"/>
            <a:ext cx="9153637" cy="51407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Click Submit Button</a:t>
            </a:r>
            <a:endParaRPr lang="en-MY" dirty="0"/>
          </a:p>
        </p:txBody>
      </p:sp>
      <p:sp>
        <p:nvSpPr>
          <p:cNvPr id="5" name="Rectangle 4"/>
          <p:cNvSpPr/>
          <p:nvPr/>
        </p:nvSpPr>
        <p:spPr>
          <a:xfrm>
            <a:off x="129431" y="5562600"/>
            <a:ext cx="933450" cy="342900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4" name="Right Arrow 3"/>
          <p:cNvSpPr/>
          <p:nvPr/>
        </p:nvSpPr>
        <p:spPr>
          <a:xfrm rot="10800000">
            <a:off x="1086793" y="5427728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190023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Click Ok Button</a:t>
            </a:r>
            <a:endParaRPr lang="en-MY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4412" y="1391478"/>
            <a:ext cx="6489516" cy="31805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95131" y="2962713"/>
            <a:ext cx="933450" cy="342900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4" name="Right Arrow 3"/>
          <p:cNvSpPr/>
          <p:nvPr/>
        </p:nvSpPr>
        <p:spPr>
          <a:xfrm>
            <a:off x="4071930" y="2827841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274830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47750"/>
            <a:ext cx="9144000" cy="5295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Reschedule Status </a:t>
            </a:r>
            <a:endParaRPr lang="en-MY" dirty="0"/>
          </a:p>
        </p:txBody>
      </p:sp>
      <p:sp>
        <p:nvSpPr>
          <p:cNvPr id="7" name="Rectangle 6"/>
          <p:cNvSpPr/>
          <p:nvPr/>
        </p:nvSpPr>
        <p:spPr>
          <a:xfrm>
            <a:off x="967176" y="5854082"/>
            <a:ext cx="2695186" cy="4845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sz="1400" dirty="0" smtClean="0">
                <a:solidFill>
                  <a:srgbClr val="FF0000"/>
                </a:solidFill>
              </a:rPr>
              <a:t>After submission, the Submit button is greyed out</a:t>
            </a:r>
            <a:endParaRPr lang="en-MY" sz="14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33862" y="3014108"/>
            <a:ext cx="2142381" cy="288000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13" name="Rectangle 12"/>
          <p:cNvSpPr/>
          <p:nvPr/>
        </p:nvSpPr>
        <p:spPr>
          <a:xfrm>
            <a:off x="3040" y="3014108"/>
            <a:ext cx="2142381" cy="288000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14" name="Rectangle 13"/>
          <p:cNvSpPr/>
          <p:nvPr/>
        </p:nvSpPr>
        <p:spPr>
          <a:xfrm>
            <a:off x="35186" y="5508288"/>
            <a:ext cx="2142381" cy="288000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15" name="Rectangle 14"/>
          <p:cNvSpPr/>
          <p:nvPr/>
        </p:nvSpPr>
        <p:spPr>
          <a:xfrm>
            <a:off x="3886200" y="5501241"/>
            <a:ext cx="2142381" cy="288000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238102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8548" b="12175"/>
          <a:stretch/>
        </p:blipFill>
        <p:spPr>
          <a:xfrm>
            <a:off x="26926" y="1250050"/>
            <a:ext cx="9107484" cy="44688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Click </a:t>
            </a:r>
            <a:r>
              <a:rPr lang="en-MY" smtClean="0"/>
              <a:t>Save Button </a:t>
            </a:r>
            <a:endParaRPr lang="en-MY" dirty="0"/>
          </a:p>
        </p:txBody>
      </p:sp>
      <p:sp>
        <p:nvSpPr>
          <p:cNvPr id="7" name="Rectangle 6"/>
          <p:cNvSpPr/>
          <p:nvPr/>
        </p:nvSpPr>
        <p:spPr>
          <a:xfrm>
            <a:off x="69029" y="5358129"/>
            <a:ext cx="721384" cy="360746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8" name="Right Arrow 7"/>
          <p:cNvSpPr/>
          <p:nvPr/>
        </p:nvSpPr>
        <p:spPr>
          <a:xfrm rot="8525311">
            <a:off x="777675" y="4738146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237163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388" y="1185862"/>
            <a:ext cx="9382125" cy="46958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After Submit</a:t>
            </a:r>
            <a:endParaRPr lang="en-MY" dirty="0"/>
          </a:p>
        </p:txBody>
      </p:sp>
      <p:sp>
        <p:nvSpPr>
          <p:cNvPr id="5" name="Rectangle 4"/>
          <p:cNvSpPr/>
          <p:nvPr/>
        </p:nvSpPr>
        <p:spPr>
          <a:xfrm>
            <a:off x="855399" y="5488870"/>
            <a:ext cx="829225" cy="258494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ight Arrow 5"/>
          <p:cNvSpPr/>
          <p:nvPr/>
        </p:nvSpPr>
        <p:spPr>
          <a:xfrm rot="10800000">
            <a:off x="1830687" y="5353998"/>
            <a:ext cx="920696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7" name="TextBox 6"/>
          <p:cNvSpPr txBox="1"/>
          <p:nvPr/>
        </p:nvSpPr>
        <p:spPr>
          <a:xfrm>
            <a:off x="2824875" y="5208755"/>
            <a:ext cx="5278116" cy="10772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7800" indent="-177800">
              <a:buAutoNum type="arabicParenR"/>
            </a:pPr>
            <a:r>
              <a:rPr lang="en-MY" sz="1600" dirty="0" smtClean="0">
                <a:solidFill>
                  <a:srgbClr val="FF0000"/>
                </a:solidFill>
              </a:rPr>
              <a:t>Before approval, ‘Cancel’ button is available.</a:t>
            </a:r>
          </a:p>
          <a:p>
            <a:pPr marL="177800" indent="-177800">
              <a:buAutoNum type="arabicParenR"/>
            </a:pPr>
            <a:r>
              <a:rPr lang="en-MY" sz="1600" dirty="0" smtClean="0">
                <a:solidFill>
                  <a:srgbClr val="FF0000"/>
                </a:solidFill>
              </a:rPr>
              <a:t>After approval, ‘Cancel’ button will not be available.</a:t>
            </a:r>
          </a:p>
          <a:p>
            <a:pPr marL="177800"/>
            <a:r>
              <a:rPr lang="en-MY" sz="1600" dirty="0" smtClean="0">
                <a:solidFill>
                  <a:srgbClr val="FF0000"/>
                </a:solidFill>
              </a:rPr>
              <a:t>User will have to contact Principal directly if they wish to cancel request.</a:t>
            </a:r>
          </a:p>
        </p:txBody>
      </p:sp>
      <p:sp>
        <p:nvSpPr>
          <p:cNvPr id="8" name="Rectangle 7"/>
          <p:cNvSpPr/>
          <p:nvPr/>
        </p:nvSpPr>
        <p:spPr>
          <a:xfrm>
            <a:off x="4286576" y="2839153"/>
            <a:ext cx="2142381" cy="288000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66291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After Submit (Primary)</a:t>
            </a:r>
            <a:endParaRPr lang="en-MY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1311965"/>
            <a:ext cx="9191483" cy="430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62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Email sent to Principal</a:t>
            </a:r>
            <a:endParaRPr lang="en-MY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052512"/>
            <a:ext cx="9117165" cy="369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68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Email sent to School Exam Secretary</a:t>
            </a:r>
            <a:endParaRPr lang="en-MY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9650"/>
            <a:ext cx="9170814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09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Reschedule Request</a:t>
            </a:r>
            <a:endParaRPr lang="en-MY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4343706"/>
              </p:ext>
            </p:extLst>
          </p:nvPr>
        </p:nvGraphicFramePr>
        <p:xfrm>
          <a:off x="24652" y="1089212"/>
          <a:ext cx="9038666" cy="4555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544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graphicEl>
                                              <a:dgm id="{E6F1EB48-77EA-4CCB-BB7A-386A478801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E6F1EB48-77EA-4CCB-BB7A-386A478801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E6F1EB48-77EA-4CCB-BB7A-386A478801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graphicEl>
                                              <a:dgm id="{E6F1EB48-77EA-4CCB-BB7A-386A478801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D86131B9-BF18-4C6D-900A-4D810FFF40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D86131B9-BF18-4C6D-900A-4D810FFF40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D86131B9-BF18-4C6D-900A-4D810FFF40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D86131B9-BF18-4C6D-900A-4D810FFF40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5BD08C06-4078-47DA-9170-6C0F0423A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5BD08C06-4078-47DA-9170-6C0F0423A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5BD08C06-4078-47DA-9170-6C0F0423A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5BD08C06-4078-47DA-9170-6C0F0423A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F1F3690D-8357-4ECA-82B2-653E0687E3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F1F3690D-8357-4ECA-82B2-653E0687E3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F1F3690D-8357-4ECA-82B2-653E0687E3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F1F3690D-8357-4ECA-82B2-653E0687E3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4A7EC2B8-7007-4973-93FA-4904A1BF43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4A7EC2B8-7007-4973-93FA-4904A1BF43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4A7EC2B8-7007-4973-93FA-4904A1BF43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4A7EC2B8-7007-4973-93FA-4904A1BF43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69686EDF-8750-4D5E-99D2-8796A0EE92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69686EDF-8750-4D5E-99D2-8796A0EE92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69686EDF-8750-4D5E-99D2-8796A0EE92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69686EDF-8750-4D5E-99D2-8796A0EE92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A8AF5631-7FF7-4555-A1F0-95217AA5F5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A8AF5631-7FF7-4555-A1F0-95217AA5F5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A8AF5631-7FF7-4555-A1F0-95217AA5F5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A8AF5631-7FF7-4555-A1F0-95217AA5F5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31AEB8CA-F73A-4C04-BA49-92255F7E1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31AEB8CA-F73A-4C04-BA49-92255F7E1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31AEB8CA-F73A-4C04-BA49-92255F7E1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31AEB8CA-F73A-4C04-BA49-92255F7E1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/>
        </p:bldSub>
      </p:bldGraphic>
    </p:bld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74" y="111204"/>
            <a:ext cx="8277726" cy="270711"/>
          </a:xfrm>
        </p:spPr>
        <p:txBody>
          <a:bodyPr>
            <a:normAutofit fontScale="90000"/>
          </a:bodyPr>
          <a:lstStyle/>
          <a:p>
            <a:r>
              <a:rPr lang="en-MY" dirty="0" smtClean="0"/>
              <a:t>C4P-AS12: List of Reschedule Request Report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MY" sz="2700" b="1" dirty="0"/>
              <a:t>Description:</a:t>
            </a:r>
          </a:p>
          <a:p>
            <a:pPr lvl="1"/>
            <a:r>
              <a:rPr lang="en-MY" sz="2400" dirty="0" smtClean="0"/>
              <a:t>This Function allows the Role below to view List of Reschedule Request Report</a:t>
            </a:r>
          </a:p>
          <a:p>
            <a:r>
              <a:rPr lang="en-MY" sz="2700" b="1" dirty="0"/>
              <a:t>Granted Role: </a:t>
            </a:r>
          </a:p>
          <a:p>
            <a:pPr lvl="1"/>
            <a:r>
              <a:rPr lang="en-MY" sz="2400" dirty="0" smtClean="0"/>
              <a:t>School Exam Secretary</a:t>
            </a:r>
          </a:p>
          <a:p>
            <a:r>
              <a:rPr lang="en-MY" sz="2700" b="1" dirty="0"/>
              <a:t>Menu Path:</a:t>
            </a:r>
          </a:p>
          <a:p>
            <a:pPr lvl="1"/>
            <a:r>
              <a:rPr lang="en-MY" sz="2400" dirty="0" smtClean="0"/>
              <a:t>Reporting Tools &gt; Query &gt; Query Viewer</a:t>
            </a:r>
            <a:endParaRPr lang="en-MY" sz="2400" dirty="0"/>
          </a:p>
        </p:txBody>
      </p:sp>
    </p:spTree>
    <p:extLst>
      <p:ext uri="{BB962C8B-B14F-4D97-AF65-F5344CB8AC3E}">
        <p14:creationId xmlns:p14="http://schemas.microsoft.com/office/powerpoint/2010/main" val="213491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How to use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85763" indent="-385763">
              <a:buAutoNum type="arabicPeriod"/>
            </a:pPr>
            <a:r>
              <a:rPr lang="en-MY" dirty="0" smtClean="0"/>
              <a:t>Navigate to the Screen via </a:t>
            </a:r>
            <a:r>
              <a:rPr lang="en-MY" sz="2700" b="1" dirty="0"/>
              <a:t>Menu Path</a:t>
            </a:r>
          </a:p>
          <a:p>
            <a:pPr marL="385763" indent="-385763">
              <a:buAutoNum type="arabicPeriod"/>
            </a:pPr>
            <a:r>
              <a:rPr lang="en-MY" dirty="0" smtClean="0"/>
              <a:t>Enter</a:t>
            </a:r>
            <a:r>
              <a:rPr lang="en-MY" sz="2700" b="1" dirty="0"/>
              <a:t> </a:t>
            </a:r>
            <a:r>
              <a:rPr lang="en-MY" sz="2700" b="1" dirty="0" smtClean="0"/>
              <a:t>Description Name</a:t>
            </a:r>
          </a:p>
          <a:p>
            <a:pPr marL="385763" indent="-385763">
              <a:buAutoNum type="arabicPeriod"/>
            </a:pPr>
            <a:r>
              <a:rPr lang="en-MY" dirty="0" smtClean="0"/>
              <a:t>Click </a:t>
            </a:r>
            <a:r>
              <a:rPr lang="en-MY" sz="2700" b="1" dirty="0" smtClean="0"/>
              <a:t>Search Button</a:t>
            </a:r>
            <a:endParaRPr lang="en-MY" sz="2700" b="1" dirty="0"/>
          </a:p>
          <a:p>
            <a:pPr marL="0" indent="0">
              <a:buNone/>
            </a:pPr>
            <a:endParaRPr lang="en-MY" dirty="0" smtClean="0"/>
          </a:p>
          <a:p>
            <a:pPr marL="0" indent="0">
              <a:buNone/>
            </a:pPr>
            <a:endParaRPr lang="en-MY" dirty="0"/>
          </a:p>
          <a:p>
            <a:pPr marL="0" indent="0">
              <a:buNone/>
            </a:pPr>
            <a:endParaRPr lang="en-MY" dirty="0" smtClean="0"/>
          </a:p>
          <a:p>
            <a:pPr marL="0" indent="0">
              <a:buNone/>
            </a:pPr>
            <a:endParaRPr lang="en-MY" dirty="0"/>
          </a:p>
          <a:p>
            <a:pPr marL="0" indent="0">
              <a:buNone/>
            </a:pPr>
            <a:endParaRPr lang="en-MY" dirty="0" smtClean="0"/>
          </a:p>
          <a:p>
            <a:pPr marL="0" indent="0">
              <a:buNone/>
            </a:pPr>
            <a:endParaRPr lang="en-MY" dirty="0"/>
          </a:p>
          <a:p>
            <a:pPr marL="0" indent="0">
              <a:buNone/>
            </a:pPr>
            <a:r>
              <a:rPr lang="en-MY" b="1" dirty="0" smtClean="0">
                <a:solidFill>
                  <a:srgbClr val="FF0000"/>
                </a:solidFill>
              </a:rPr>
              <a:t>Refer also to Online Help</a:t>
            </a:r>
            <a:endParaRPr lang="en-MY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3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504" y="1148752"/>
            <a:ext cx="8266160" cy="38438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Navigate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10800000">
            <a:off x="2778368" y="4149934"/>
            <a:ext cx="1023201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sp>
        <p:nvSpPr>
          <p:cNvPr id="6" name="Rectangle 5"/>
          <p:cNvSpPr/>
          <p:nvPr/>
        </p:nvSpPr>
        <p:spPr>
          <a:xfrm>
            <a:off x="751233" y="4389121"/>
            <a:ext cx="1879428" cy="249749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sp>
        <p:nvSpPr>
          <p:cNvPr id="8" name="TextBox 7"/>
          <p:cNvSpPr txBox="1"/>
          <p:nvPr/>
        </p:nvSpPr>
        <p:spPr>
          <a:xfrm>
            <a:off x="751233" y="4992624"/>
            <a:ext cx="3778324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b="1" dirty="0" smtClean="0"/>
              <a:t>Navigation: </a:t>
            </a:r>
            <a:r>
              <a:rPr lang="en-MY" b="1" dirty="0" smtClean="0">
                <a:solidFill>
                  <a:srgbClr val="FF0000"/>
                </a:solidFill>
              </a:rPr>
              <a:t>Reporting Tools &gt; Query &gt; Query Viewer </a:t>
            </a:r>
            <a:endParaRPr lang="en-MY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02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542" y="2357531"/>
            <a:ext cx="8438743" cy="21528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Enter Description Name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2051643">
            <a:off x="4454939" y="2605351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sp>
        <p:nvSpPr>
          <p:cNvPr id="6" name="Rectangle 5"/>
          <p:cNvSpPr/>
          <p:nvPr/>
        </p:nvSpPr>
        <p:spPr>
          <a:xfrm>
            <a:off x="5561856" y="3256255"/>
            <a:ext cx="3342096" cy="392616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</p:spTree>
    <p:extLst>
      <p:ext uri="{BB962C8B-B14F-4D97-AF65-F5344CB8AC3E}">
        <p14:creationId xmlns:p14="http://schemas.microsoft.com/office/powerpoint/2010/main" val="351361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2765" y="2236030"/>
            <a:ext cx="8998226" cy="2295591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2429653">
            <a:off x="127616" y="2814148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Click Search Button</a:t>
            </a:r>
            <a:endParaRPr lang="en-MY" dirty="0"/>
          </a:p>
        </p:txBody>
      </p:sp>
      <p:sp>
        <p:nvSpPr>
          <p:cNvPr id="7" name="Rectangle 6"/>
          <p:cNvSpPr/>
          <p:nvPr/>
        </p:nvSpPr>
        <p:spPr>
          <a:xfrm>
            <a:off x="618362" y="3559124"/>
            <a:ext cx="1387707" cy="349784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</p:spTree>
    <p:extLst>
      <p:ext uri="{BB962C8B-B14F-4D97-AF65-F5344CB8AC3E}">
        <p14:creationId xmlns:p14="http://schemas.microsoft.com/office/powerpoint/2010/main" val="335231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0" y="152400"/>
            <a:ext cx="6400800" cy="372666"/>
          </a:xfrm>
        </p:spPr>
        <p:txBody>
          <a:bodyPr>
            <a:normAutofit fontScale="90000"/>
          </a:bodyPr>
          <a:lstStyle/>
          <a:p>
            <a:r>
              <a:rPr lang="en-MY" dirty="0" smtClean="0"/>
              <a:t>Assessment Setup</a:t>
            </a:r>
            <a:endParaRPr lang="en-MY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0" y="771525"/>
          <a:ext cx="9144000" cy="5500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13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graphicEl>
                                              <a:dgm id="{975B73B1-E629-4BCB-8A06-83EC1E4627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975B73B1-E629-4BCB-8A06-83EC1E4627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975B73B1-E629-4BCB-8A06-83EC1E4627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graphicEl>
                                              <a:dgm id="{975B73B1-E629-4BCB-8A06-83EC1E4627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EE79108B-71A0-4148-8173-AB26FD69A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EE79108B-71A0-4148-8173-AB26FD69A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EE79108B-71A0-4148-8173-AB26FD69A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EE79108B-71A0-4148-8173-AB26FD69A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AFAF89B3-0661-41D3-B6F0-ABF937118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AFAF89B3-0661-41D3-B6F0-ABF937118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AFAF89B3-0661-41D3-B6F0-ABF937118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AFAF89B3-0661-41D3-B6F0-ABF937118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F9DC9C11-CF0B-4DC7-A58A-FF472AA5F3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F9DC9C11-CF0B-4DC7-A58A-FF472AA5F3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F9DC9C11-CF0B-4DC7-A58A-FF472AA5F3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F9DC9C11-CF0B-4DC7-A58A-FF472AA5F3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48A08810-B2F8-4ADD-ADF5-6351C72B8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48A08810-B2F8-4ADD-ADF5-6351C72B8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48A08810-B2F8-4ADD-ADF5-6351C72B8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48A08810-B2F8-4ADD-ADF5-6351C72B8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203E4235-2043-4240-8D84-C2E282D3C1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203E4235-2043-4240-8D84-C2E282D3C1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203E4235-2043-4240-8D84-C2E282D3C1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203E4235-2043-4240-8D84-C2E282D3C1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EE182041-7B45-4BB3-B399-D1818DE385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EE182041-7B45-4BB3-B399-D1818DE385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EE182041-7B45-4BB3-B399-D1818DE385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EE182041-7B45-4BB3-B399-D1818DE385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9256E056-5D57-40A5-A03B-C3179ECEE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9256E056-5D57-40A5-A03B-C3179ECEE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9256E056-5D57-40A5-A03B-C3179ECEE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9256E056-5D57-40A5-A03B-C3179ECEE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/>
        </p:bldSub>
      </p:bldGraphic>
    </p:bld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17" y="1749287"/>
            <a:ext cx="9037983" cy="34749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Click Run to HTML</a:t>
            </a:r>
            <a:endParaRPr lang="en-MY" dirty="0"/>
          </a:p>
        </p:txBody>
      </p:sp>
      <p:sp>
        <p:nvSpPr>
          <p:cNvPr id="7" name="Rectangle 6"/>
          <p:cNvSpPr/>
          <p:nvPr/>
        </p:nvSpPr>
        <p:spPr>
          <a:xfrm>
            <a:off x="5669280" y="4407409"/>
            <a:ext cx="621792" cy="365760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sp>
        <p:nvSpPr>
          <p:cNvPr id="8" name="Right Arrow 7"/>
          <p:cNvSpPr/>
          <p:nvPr/>
        </p:nvSpPr>
        <p:spPr>
          <a:xfrm rot="2429653">
            <a:off x="4648375" y="3649841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</p:spTree>
    <p:extLst>
      <p:ext uri="{BB962C8B-B14F-4D97-AF65-F5344CB8AC3E}">
        <p14:creationId xmlns:p14="http://schemas.microsoft.com/office/powerpoint/2010/main" val="266635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565"/>
            <a:ext cx="9144000" cy="26239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Select Institution</a:t>
            </a:r>
            <a:endParaRPr lang="en-MY" dirty="0"/>
          </a:p>
        </p:txBody>
      </p:sp>
      <p:sp>
        <p:nvSpPr>
          <p:cNvPr id="7" name="Rectangle 6"/>
          <p:cNvSpPr/>
          <p:nvPr/>
        </p:nvSpPr>
        <p:spPr>
          <a:xfrm>
            <a:off x="1353312" y="2359152"/>
            <a:ext cx="804672" cy="365760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sp>
        <p:nvSpPr>
          <p:cNvPr id="8" name="Right Arrow 7"/>
          <p:cNvSpPr/>
          <p:nvPr/>
        </p:nvSpPr>
        <p:spPr>
          <a:xfrm rot="2429653">
            <a:off x="253737" y="1633966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</p:spTree>
    <p:extLst>
      <p:ext uri="{BB962C8B-B14F-4D97-AF65-F5344CB8AC3E}">
        <p14:creationId xmlns:p14="http://schemas.microsoft.com/office/powerpoint/2010/main" val="240136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804" y="954502"/>
            <a:ext cx="7416356" cy="42834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Click Academic Institution</a:t>
            </a:r>
            <a:endParaRPr lang="en-MY" dirty="0"/>
          </a:p>
        </p:txBody>
      </p:sp>
      <p:sp>
        <p:nvSpPr>
          <p:cNvPr id="9" name="Right Arrow 8"/>
          <p:cNvSpPr/>
          <p:nvPr/>
        </p:nvSpPr>
        <p:spPr>
          <a:xfrm rot="2429653">
            <a:off x="1168138" y="3440904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sp>
        <p:nvSpPr>
          <p:cNvPr id="10" name="Rectangle 9"/>
          <p:cNvSpPr/>
          <p:nvPr/>
        </p:nvSpPr>
        <p:spPr>
          <a:xfrm>
            <a:off x="2267712" y="4151376"/>
            <a:ext cx="804672" cy="365760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</p:spTree>
    <p:extLst>
      <p:ext uri="{BB962C8B-B14F-4D97-AF65-F5344CB8AC3E}">
        <p14:creationId xmlns:p14="http://schemas.microsoft.com/office/powerpoint/2010/main" val="224932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322" y="1655363"/>
            <a:ext cx="6467998" cy="30534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Fill in the rest of the field</a:t>
            </a:r>
            <a:endParaRPr lang="en-MY" dirty="0"/>
          </a:p>
        </p:txBody>
      </p:sp>
      <p:sp>
        <p:nvSpPr>
          <p:cNvPr id="7" name="Rectangle 6"/>
          <p:cNvSpPr/>
          <p:nvPr/>
        </p:nvSpPr>
        <p:spPr>
          <a:xfrm>
            <a:off x="4304714" y="2829394"/>
            <a:ext cx="2039815" cy="1651166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sp>
        <p:nvSpPr>
          <p:cNvPr id="8" name="Right Arrow 7"/>
          <p:cNvSpPr/>
          <p:nvPr/>
        </p:nvSpPr>
        <p:spPr>
          <a:xfrm rot="2172203">
            <a:off x="3199359" y="2326430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</p:spTree>
    <p:extLst>
      <p:ext uri="{BB962C8B-B14F-4D97-AF65-F5344CB8AC3E}">
        <p14:creationId xmlns:p14="http://schemas.microsoft.com/office/powerpoint/2010/main" val="167232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625" y="1285461"/>
            <a:ext cx="7446649" cy="35715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Click View Results button</a:t>
            </a:r>
            <a:endParaRPr lang="en-MY" dirty="0"/>
          </a:p>
        </p:txBody>
      </p:sp>
      <p:sp>
        <p:nvSpPr>
          <p:cNvPr id="7" name="Rectangle 6"/>
          <p:cNvSpPr/>
          <p:nvPr/>
        </p:nvSpPr>
        <p:spPr>
          <a:xfrm>
            <a:off x="873357" y="4298167"/>
            <a:ext cx="2151200" cy="530692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sp>
        <p:nvSpPr>
          <p:cNvPr id="8" name="Right Arrow 7"/>
          <p:cNvSpPr/>
          <p:nvPr/>
        </p:nvSpPr>
        <p:spPr>
          <a:xfrm rot="2429653">
            <a:off x="95297" y="3454813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</p:spTree>
    <p:extLst>
      <p:ext uri="{BB962C8B-B14F-4D97-AF65-F5344CB8AC3E}">
        <p14:creationId xmlns:p14="http://schemas.microsoft.com/office/powerpoint/2010/main" val="172481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71" y="1086677"/>
            <a:ext cx="8812694" cy="49960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Click Excel Spreadsheet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2777104">
            <a:off x="932909" y="1943018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sp>
        <p:nvSpPr>
          <p:cNvPr id="6" name="Rectangle 5"/>
          <p:cNvSpPr/>
          <p:nvPr/>
        </p:nvSpPr>
        <p:spPr>
          <a:xfrm>
            <a:off x="1672781" y="2703452"/>
            <a:ext cx="1216194" cy="383518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sp>
        <p:nvSpPr>
          <p:cNvPr id="7" name="Rectangle 6"/>
          <p:cNvSpPr/>
          <p:nvPr/>
        </p:nvSpPr>
        <p:spPr>
          <a:xfrm>
            <a:off x="2798063" y="1975292"/>
            <a:ext cx="2390036" cy="675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MY" sz="1400" dirty="0" smtClean="0">
                <a:solidFill>
                  <a:srgbClr val="FF0000"/>
                </a:solidFill>
              </a:rPr>
              <a:t>Click Excel Spreadsheet to download to local machine</a:t>
            </a:r>
            <a:endParaRPr lang="en-MY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65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387" y="1205947"/>
            <a:ext cx="6218804" cy="46175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Click Ok Button</a:t>
            </a:r>
            <a:endParaRPr lang="en-MY" dirty="0"/>
          </a:p>
        </p:txBody>
      </p:sp>
      <p:sp>
        <p:nvSpPr>
          <p:cNvPr id="5" name="Rectangle 4"/>
          <p:cNvSpPr/>
          <p:nvPr/>
        </p:nvSpPr>
        <p:spPr>
          <a:xfrm>
            <a:off x="5162842" y="4980795"/>
            <a:ext cx="928469" cy="385642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sp>
        <p:nvSpPr>
          <p:cNvPr id="6" name="Right Arrow 5"/>
          <p:cNvSpPr/>
          <p:nvPr/>
        </p:nvSpPr>
        <p:spPr>
          <a:xfrm rot="8587456">
            <a:off x="5643323" y="4150568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</p:spTree>
    <p:extLst>
      <p:ext uri="{BB962C8B-B14F-4D97-AF65-F5344CB8AC3E}">
        <p14:creationId xmlns:p14="http://schemas.microsoft.com/office/powerpoint/2010/main" val="24973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Excel Spreadsheet</a:t>
            </a:r>
            <a:endParaRPr lang="en-MY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39617"/>
            <a:ext cx="8873328" cy="239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8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Reschedule Request</a:t>
            </a:r>
            <a:endParaRPr lang="en-MY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0173795"/>
              </p:ext>
            </p:extLst>
          </p:nvPr>
        </p:nvGraphicFramePr>
        <p:xfrm>
          <a:off x="24652" y="1089212"/>
          <a:ext cx="9038666" cy="4555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30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graphicEl>
                                              <a:dgm id="{E6F1EB48-77EA-4CCB-BB7A-386A478801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E6F1EB48-77EA-4CCB-BB7A-386A478801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E6F1EB48-77EA-4CCB-BB7A-386A478801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graphicEl>
                                              <a:dgm id="{E6F1EB48-77EA-4CCB-BB7A-386A478801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D86131B9-BF18-4C6D-900A-4D810FFF40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D86131B9-BF18-4C6D-900A-4D810FFF40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D86131B9-BF18-4C6D-900A-4D810FFF40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D86131B9-BF18-4C6D-900A-4D810FFF40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5BD08C06-4078-47DA-9170-6C0F0423A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5BD08C06-4078-47DA-9170-6C0F0423A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5BD08C06-4078-47DA-9170-6C0F0423A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5BD08C06-4078-47DA-9170-6C0F0423A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F1F3690D-8357-4ECA-82B2-653E0687E3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F1F3690D-8357-4ECA-82B2-653E0687E3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F1F3690D-8357-4ECA-82B2-653E0687E3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F1F3690D-8357-4ECA-82B2-653E0687E3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4A7EC2B8-7007-4973-93FA-4904A1BF43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4A7EC2B8-7007-4973-93FA-4904A1BF43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4A7EC2B8-7007-4973-93FA-4904A1BF43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4A7EC2B8-7007-4973-93FA-4904A1BF43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69686EDF-8750-4D5E-99D2-8796A0EE92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69686EDF-8750-4D5E-99D2-8796A0EE92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69686EDF-8750-4D5E-99D2-8796A0EE92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69686EDF-8750-4D5E-99D2-8796A0EE92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C33C9EA5-874C-42CC-8492-D5D6D903FD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C33C9EA5-874C-42CC-8492-D5D6D903FD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C33C9EA5-874C-42CC-8492-D5D6D903FD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C33C9EA5-874C-42CC-8492-D5D6D903FD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0111E257-530C-4A0C-A64A-9E400A5666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0111E257-530C-4A0C-A64A-9E400A5666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0111E257-530C-4A0C-A64A-9E400A5666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0111E257-530C-4A0C-A64A-9E400A5666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/>
        </p:bldSub>
      </p:bldGraphic>
    </p:bld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74" y="181542"/>
            <a:ext cx="8277726" cy="270711"/>
          </a:xfrm>
        </p:spPr>
        <p:txBody>
          <a:bodyPr>
            <a:normAutofit fontScale="90000"/>
          </a:bodyPr>
          <a:lstStyle/>
          <a:p>
            <a:r>
              <a:rPr lang="en-MY" dirty="0" smtClean="0"/>
              <a:t>C4P-AS13: </a:t>
            </a:r>
            <a:r>
              <a:rPr lang="en-MY" sz="2700" dirty="0" smtClean="0"/>
              <a:t>Approved Reschedule Request Report</a:t>
            </a:r>
            <a:endParaRPr lang="en-MY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MY" sz="2700" b="1" dirty="0"/>
              <a:t>Description:</a:t>
            </a:r>
          </a:p>
          <a:p>
            <a:pPr lvl="1"/>
            <a:r>
              <a:rPr lang="en-MY" sz="2400" dirty="0" smtClean="0"/>
              <a:t>This Function allows the Roles below to view List of Approved Reschedule Request</a:t>
            </a:r>
          </a:p>
          <a:p>
            <a:r>
              <a:rPr lang="en-MY" sz="2700" b="1" dirty="0"/>
              <a:t>Granted Role: </a:t>
            </a:r>
          </a:p>
          <a:p>
            <a:pPr lvl="1"/>
            <a:r>
              <a:rPr lang="en-MY" sz="2400" dirty="0" smtClean="0"/>
              <a:t>School Examination Secretary</a:t>
            </a:r>
          </a:p>
          <a:p>
            <a:r>
              <a:rPr lang="en-MY" sz="2700" b="1" dirty="0"/>
              <a:t>Menu Path:</a:t>
            </a:r>
          </a:p>
          <a:p>
            <a:pPr lvl="1"/>
            <a:r>
              <a:rPr lang="en-MY" sz="2400" dirty="0" smtClean="0"/>
              <a:t>Reporting Tools &gt; Query &gt; Query Viewer</a:t>
            </a:r>
            <a:endParaRPr lang="en-MY" sz="2400" dirty="0"/>
          </a:p>
        </p:txBody>
      </p:sp>
    </p:spTree>
    <p:extLst>
      <p:ext uri="{BB962C8B-B14F-4D97-AF65-F5344CB8AC3E}">
        <p14:creationId xmlns:p14="http://schemas.microsoft.com/office/powerpoint/2010/main" val="227570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74" y="191113"/>
            <a:ext cx="8277726" cy="270711"/>
          </a:xfrm>
        </p:spPr>
        <p:txBody>
          <a:bodyPr>
            <a:normAutofit fontScale="90000"/>
          </a:bodyPr>
          <a:lstStyle/>
          <a:p>
            <a:r>
              <a:rPr lang="en-MY" dirty="0" smtClean="0"/>
              <a:t>C4P-AS02: Define Components and Sub Comp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MY" sz="2700" b="1" dirty="0"/>
              <a:t>Description:</a:t>
            </a:r>
          </a:p>
          <a:p>
            <a:pPr lvl="1"/>
            <a:r>
              <a:rPr lang="en-MY" sz="2400" dirty="0" smtClean="0"/>
              <a:t>This Function allows the Roles below to Define the Assessments/Examination to be conducted</a:t>
            </a:r>
          </a:p>
          <a:p>
            <a:r>
              <a:rPr lang="en-MY" sz="2700" b="1" dirty="0"/>
              <a:t>Granted Role: </a:t>
            </a:r>
          </a:p>
          <a:p>
            <a:pPr lvl="1"/>
            <a:r>
              <a:rPr lang="en-MY" sz="2400" dirty="0" smtClean="0"/>
              <a:t>School Exam Secretary (Secondary)</a:t>
            </a:r>
          </a:p>
          <a:p>
            <a:pPr marL="342900" lvl="1" indent="0">
              <a:buNone/>
            </a:pPr>
            <a:r>
              <a:rPr lang="en-MY" sz="2400" dirty="0"/>
              <a:t>*Note: Primary </a:t>
            </a:r>
            <a:r>
              <a:rPr lang="en-MY" sz="2400" dirty="0" smtClean="0"/>
              <a:t>by </a:t>
            </a:r>
            <a:r>
              <a:rPr lang="en-MY" sz="2400" dirty="0"/>
              <a:t>DS Primary</a:t>
            </a:r>
          </a:p>
          <a:p>
            <a:pPr lvl="1"/>
            <a:endParaRPr lang="en-MY" sz="2400" dirty="0" smtClean="0"/>
          </a:p>
          <a:p>
            <a:r>
              <a:rPr lang="en-MY" sz="2700" b="1" dirty="0" smtClean="0"/>
              <a:t>Menu </a:t>
            </a:r>
            <a:r>
              <a:rPr lang="en-MY" sz="2700" b="1" dirty="0"/>
              <a:t>Path:</a:t>
            </a:r>
          </a:p>
          <a:p>
            <a:pPr lvl="1"/>
            <a:r>
              <a:rPr lang="en-MY" sz="2400" dirty="0" smtClean="0"/>
              <a:t>Academic Staff &gt; Assessment and Exams &gt; Setup &gt; Define Components and Sub Comp</a:t>
            </a:r>
            <a:endParaRPr lang="en-MY" dirty="0"/>
          </a:p>
          <a:p>
            <a:pPr marL="342900" lvl="1" indent="0">
              <a:buNone/>
            </a:pP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51805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How to use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85763" indent="-385763">
              <a:buAutoNum type="arabicPeriod"/>
            </a:pPr>
            <a:r>
              <a:rPr lang="en-MY" dirty="0" smtClean="0"/>
              <a:t>Navigate to the Screen via </a:t>
            </a:r>
            <a:r>
              <a:rPr lang="en-MY" sz="2700" b="1" dirty="0"/>
              <a:t>Menu Path</a:t>
            </a:r>
          </a:p>
          <a:p>
            <a:pPr marL="385763" indent="-385763">
              <a:buAutoNum type="arabicPeriod"/>
            </a:pPr>
            <a:r>
              <a:rPr lang="en-MY" dirty="0" smtClean="0"/>
              <a:t>Enter</a:t>
            </a:r>
            <a:r>
              <a:rPr lang="en-MY" sz="2700" b="1" dirty="0" smtClean="0"/>
              <a:t> Description Name</a:t>
            </a:r>
          </a:p>
          <a:p>
            <a:pPr marL="385763" indent="-385763">
              <a:buAutoNum type="arabicPeriod"/>
            </a:pPr>
            <a:r>
              <a:rPr lang="en-MY" dirty="0" smtClean="0"/>
              <a:t>Click </a:t>
            </a:r>
            <a:r>
              <a:rPr lang="en-MY" sz="2700" b="1" dirty="0" smtClean="0"/>
              <a:t>Search Button</a:t>
            </a:r>
            <a:endParaRPr lang="en-MY" sz="2700" b="1" dirty="0"/>
          </a:p>
          <a:p>
            <a:pPr marL="0" indent="0">
              <a:buNone/>
            </a:pPr>
            <a:endParaRPr lang="en-MY" dirty="0" smtClean="0"/>
          </a:p>
          <a:p>
            <a:pPr marL="0" indent="0">
              <a:buNone/>
            </a:pPr>
            <a:endParaRPr lang="en-MY" dirty="0"/>
          </a:p>
          <a:p>
            <a:pPr marL="0" indent="0">
              <a:buNone/>
            </a:pPr>
            <a:endParaRPr lang="en-MY" dirty="0" smtClean="0"/>
          </a:p>
          <a:p>
            <a:pPr marL="0" indent="0">
              <a:buNone/>
            </a:pPr>
            <a:endParaRPr lang="en-MY" dirty="0"/>
          </a:p>
          <a:p>
            <a:pPr marL="0" indent="0">
              <a:buNone/>
            </a:pPr>
            <a:endParaRPr lang="en-MY" dirty="0" smtClean="0"/>
          </a:p>
          <a:p>
            <a:pPr marL="0" indent="0">
              <a:buNone/>
            </a:pPr>
            <a:endParaRPr lang="en-MY" dirty="0"/>
          </a:p>
          <a:p>
            <a:pPr marL="0" indent="0">
              <a:buNone/>
            </a:pPr>
            <a:r>
              <a:rPr lang="en-MY" b="1" dirty="0" smtClean="0">
                <a:solidFill>
                  <a:srgbClr val="FF0000"/>
                </a:solidFill>
              </a:rPr>
              <a:t>Refer also to Online Help</a:t>
            </a:r>
            <a:endParaRPr lang="en-MY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48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419" y="1341514"/>
            <a:ext cx="8266160" cy="38438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Navigate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10800000">
            <a:off x="2497010" y="4304713"/>
            <a:ext cx="1023201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sp>
        <p:nvSpPr>
          <p:cNvPr id="6" name="Rectangle 5"/>
          <p:cNvSpPr/>
          <p:nvPr/>
        </p:nvSpPr>
        <p:spPr>
          <a:xfrm>
            <a:off x="609851" y="4557927"/>
            <a:ext cx="1711320" cy="320087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sp>
        <p:nvSpPr>
          <p:cNvPr id="8" name="TextBox 7"/>
          <p:cNvSpPr txBox="1"/>
          <p:nvPr/>
        </p:nvSpPr>
        <p:spPr>
          <a:xfrm>
            <a:off x="751233" y="4992624"/>
            <a:ext cx="3778324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b="1" dirty="0" smtClean="0"/>
              <a:t>Navigation: </a:t>
            </a:r>
            <a:r>
              <a:rPr lang="en-MY" b="1" dirty="0" smtClean="0">
                <a:solidFill>
                  <a:srgbClr val="FF0000"/>
                </a:solidFill>
              </a:rPr>
              <a:t>Reporting Tools &gt; Query &gt; Query Viewer </a:t>
            </a:r>
            <a:endParaRPr lang="en-MY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03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9767"/>
            <a:ext cx="9121600" cy="1947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Enter Query Name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2051643">
            <a:off x="4454939" y="2538652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sp>
        <p:nvSpPr>
          <p:cNvPr id="6" name="Rectangle 5"/>
          <p:cNvSpPr/>
          <p:nvPr/>
        </p:nvSpPr>
        <p:spPr>
          <a:xfrm>
            <a:off x="5528602" y="3246696"/>
            <a:ext cx="3592998" cy="392616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</p:spTree>
    <p:extLst>
      <p:ext uri="{BB962C8B-B14F-4D97-AF65-F5344CB8AC3E}">
        <p14:creationId xmlns:p14="http://schemas.microsoft.com/office/powerpoint/2010/main" val="333361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252" y="2398451"/>
            <a:ext cx="9144000" cy="1987205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3281276">
            <a:off x="265648" y="2791536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Click Search Button</a:t>
            </a:r>
            <a:endParaRPr lang="en-MY" dirty="0"/>
          </a:p>
        </p:txBody>
      </p:sp>
      <p:sp>
        <p:nvSpPr>
          <p:cNvPr id="7" name="Rectangle 6"/>
          <p:cNvSpPr/>
          <p:nvPr/>
        </p:nvSpPr>
        <p:spPr>
          <a:xfrm>
            <a:off x="671370" y="3615396"/>
            <a:ext cx="1387707" cy="387908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</p:spTree>
    <p:extLst>
      <p:ext uri="{BB962C8B-B14F-4D97-AF65-F5344CB8AC3E}">
        <p14:creationId xmlns:p14="http://schemas.microsoft.com/office/powerpoint/2010/main" val="36688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17" y="1983705"/>
            <a:ext cx="9037983" cy="33155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Click Run to HTML</a:t>
            </a:r>
            <a:endParaRPr lang="en-MY" dirty="0"/>
          </a:p>
        </p:txBody>
      </p:sp>
      <p:sp>
        <p:nvSpPr>
          <p:cNvPr id="7" name="Rectangle 6"/>
          <p:cNvSpPr/>
          <p:nvPr/>
        </p:nvSpPr>
        <p:spPr>
          <a:xfrm>
            <a:off x="5669280" y="4645945"/>
            <a:ext cx="621792" cy="365760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sp>
        <p:nvSpPr>
          <p:cNvPr id="8" name="Right Arrow 7"/>
          <p:cNvSpPr/>
          <p:nvPr/>
        </p:nvSpPr>
        <p:spPr>
          <a:xfrm rot="2429653">
            <a:off x="4648374" y="3900340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</p:spTree>
    <p:extLst>
      <p:ext uri="{BB962C8B-B14F-4D97-AF65-F5344CB8AC3E}">
        <p14:creationId xmlns:p14="http://schemas.microsoft.com/office/powerpoint/2010/main" val="379463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08" y="1895061"/>
            <a:ext cx="9024730" cy="26371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Select Institution</a:t>
            </a:r>
            <a:endParaRPr lang="en-MY" dirty="0"/>
          </a:p>
        </p:txBody>
      </p:sp>
      <p:sp>
        <p:nvSpPr>
          <p:cNvPr id="7" name="Rectangle 6"/>
          <p:cNvSpPr/>
          <p:nvPr/>
        </p:nvSpPr>
        <p:spPr>
          <a:xfrm>
            <a:off x="1353312" y="2359152"/>
            <a:ext cx="804672" cy="365760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sp>
        <p:nvSpPr>
          <p:cNvPr id="8" name="Right Arrow 7"/>
          <p:cNvSpPr/>
          <p:nvPr/>
        </p:nvSpPr>
        <p:spPr>
          <a:xfrm rot="2429653">
            <a:off x="253737" y="1633966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</p:spTree>
    <p:extLst>
      <p:ext uri="{BB962C8B-B14F-4D97-AF65-F5344CB8AC3E}">
        <p14:creationId xmlns:p14="http://schemas.microsoft.com/office/powerpoint/2010/main" val="394049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804" y="954502"/>
            <a:ext cx="7416356" cy="42834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Select Institution</a:t>
            </a:r>
            <a:endParaRPr lang="en-MY" dirty="0"/>
          </a:p>
        </p:txBody>
      </p:sp>
      <p:sp>
        <p:nvSpPr>
          <p:cNvPr id="9" name="Right Arrow 8"/>
          <p:cNvSpPr/>
          <p:nvPr/>
        </p:nvSpPr>
        <p:spPr>
          <a:xfrm rot="2429653">
            <a:off x="1168138" y="3440904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sp>
        <p:nvSpPr>
          <p:cNvPr id="10" name="Rectangle 9"/>
          <p:cNvSpPr/>
          <p:nvPr/>
        </p:nvSpPr>
        <p:spPr>
          <a:xfrm>
            <a:off x="2267712" y="4151376"/>
            <a:ext cx="804672" cy="365760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</p:spTree>
    <p:extLst>
      <p:ext uri="{BB962C8B-B14F-4D97-AF65-F5344CB8AC3E}">
        <p14:creationId xmlns:p14="http://schemas.microsoft.com/office/powerpoint/2010/main" val="411282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384" y="1732724"/>
            <a:ext cx="6567799" cy="28790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Fill in the rest of the field</a:t>
            </a:r>
            <a:endParaRPr lang="en-MY" dirty="0"/>
          </a:p>
        </p:txBody>
      </p:sp>
      <p:sp>
        <p:nvSpPr>
          <p:cNvPr id="7" name="Rectangle 6"/>
          <p:cNvSpPr/>
          <p:nvPr/>
        </p:nvSpPr>
        <p:spPr>
          <a:xfrm>
            <a:off x="4169664" y="2829394"/>
            <a:ext cx="2432304" cy="1651166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sp>
        <p:nvSpPr>
          <p:cNvPr id="8" name="Right Arrow 7"/>
          <p:cNvSpPr/>
          <p:nvPr/>
        </p:nvSpPr>
        <p:spPr>
          <a:xfrm rot="2172203">
            <a:off x="3064311" y="2326432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</p:spTree>
    <p:extLst>
      <p:ext uri="{BB962C8B-B14F-4D97-AF65-F5344CB8AC3E}">
        <p14:creationId xmlns:p14="http://schemas.microsoft.com/office/powerpoint/2010/main" val="249049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609" y="1775791"/>
            <a:ext cx="6862396" cy="320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View Results button</a:t>
            </a:r>
            <a:endParaRPr lang="en-MY" dirty="0"/>
          </a:p>
        </p:txBody>
      </p:sp>
      <p:sp>
        <p:nvSpPr>
          <p:cNvPr id="7" name="Rectangle 6"/>
          <p:cNvSpPr/>
          <p:nvPr/>
        </p:nvSpPr>
        <p:spPr>
          <a:xfrm>
            <a:off x="760813" y="4312235"/>
            <a:ext cx="1940185" cy="530692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sp>
        <p:nvSpPr>
          <p:cNvPr id="8" name="Right Arrow 7"/>
          <p:cNvSpPr/>
          <p:nvPr/>
        </p:nvSpPr>
        <p:spPr>
          <a:xfrm rot="2429653">
            <a:off x="95297" y="3454813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</p:spTree>
    <p:extLst>
      <p:ext uri="{BB962C8B-B14F-4D97-AF65-F5344CB8AC3E}">
        <p14:creationId xmlns:p14="http://schemas.microsoft.com/office/powerpoint/2010/main" val="396325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8635"/>
            <a:ext cx="9135656" cy="39505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Click Excel Spreadsheet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2612805">
            <a:off x="540659" y="2525368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sp>
        <p:nvSpPr>
          <p:cNvPr id="6" name="Rectangle 5"/>
          <p:cNvSpPr/>
          <p:nvPr/>
        </p:nvSpPr>
        <p:spPr>
          <a:xfrm>
            <a:off x="1550334" y="2895889"/>
            <a:ext cx="1100599" cy="311545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sp>
        <p:nvSpPr>
          <p:cNvPr id="7" name="Rectangle 6"/>
          <p:cNvSpPr/>
          <p:nvPr/>
        </p:nvSpPr>
        <p:spPr>
          <a:xfrm>
            <a:off x="2496185" y="2156470"/>
            <a:ext cx="2390036" cy="675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MY" sz="1400" dirty="0" smtClean="0">
                <a:solidFill>
                  <a:srgbClr val="FF0000"/>
                </a:solidFill>
              </a:rPr>
              <a:t>Click Excel Spreadsheet to download</a:t>
            </a:r>
            <a:endParaRPr lang="en-MY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0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Y" dirty="0" smtClean="0"/>
              <a:t>Concept - Secondary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b="1" dirty="0" smtClean="0"/>
              <a:t>Component Code</a:t>
            </a:r>
          </a:p>
          <a:p>
            <a:pPr lvl="1"/>
            <a:r>
              <a:rPr lang="en-MY" dirty="0" smtClean="0"/>
              <a:t>MYEY9 (Mid Year Exam) </a:t>
            </a:r>
          </a:p>
          <a:p>
            <a:pPr marL="342900" lvl="1" indent="0">
              <a:buNone/>
            </a:pPr>
            <a:endParaRPr lang="en-MY" dirty="0" smtClean="0"/>
          </a:p>
          <a:p>
            <a:r>
              <a:rPr lang="en-MY" b="1" dirty="0" smtClean="0"/>
              <a:t>Sub-Comp Code</a:t>
            </a:r>
          </a:p>
          <a:p>
            <a:pPr lvl="1"/>
            <a:r>
              <a:rPr lang="en-MY" dirty="0" smtClean="0"/>
              <a:t>P1 (Paper 1)</a:t>
            </a:r>
          </a:p>
          <a:p>
            <a:pPr lvl="1"/>
            <a:r>
              <a:rPr lang="en-MY" dirty="0" smtClean="0"/>
              <a:t>P2 (Paper 2)</a:t>
            </a:r>
          </a:p>
          <a:p>
            <a:pPr lvl="1"/>
            <a:r>
              <a:rPr lang="en-MY" dirty="0" smtClean="0"/>
              <a:t>P3 (Paper 3)</a:t>
            </a:r>
          </a:p>
          <a:p>
            <a:pPr lvl="1"/>
            <a:r>
              <a:rPr lang="en-MY" dirty="0" smtClean="0"/>
              <a:t>ORAL (Oral)</a:t>
            </a:r>
          </a:p>
          <a:p>
            <a:pPr lvl="1"/>
            <a:r>
              <a:rPr lang="en-MY" dirty="0" smtClean="0"/>
              <a:t>PRJCT (Project)</a:t>
            </a:r>
          </a:p>
          <a:p>
            <a:pPr lvl="1"/>
            <a:r>
              <a:rPr lang="en-MY" dirty="0" smtClean="0"/>
              <a:t>FLDWRK (Fieldwork)</a:t>
            </a:r>
          </a:p>
          <a:p>
            <a:pPr lvl="1"/>
            <a:r>
              <a:rPr lang="en-MY" dirty="0" smtClean="0"/>
              <a:t>CW (Coursework)</a:t>
            </a:r>
          </a:p>
          <a:p>
            <a:pPr marL="342900" lvl="1" indent="0">
              <a:buNone/>
            </a:pPr>
            <a:endParaRPr lang="en-MY" dirty="0" smtClean="0"/>
          </a:p>
          <a:p>
            <a:pPr lvl="1"/>
            <a:endParaRPr lang="en-MY" dirty="0"/>
          </a:p>
        </p:txBody>
      </p:sp>
      <p:sp>
        <p:nvSpPr>
          <p:cNvPr id="4" name="TextBox 3"/>
          <p:cNvSpPr txBox="1"/>
          <p:nvPr/>
        </p:nvSpPr>
        <p:spPr>
          <a:xfrm>
            <a:off x="5292969" y="1196754"/>
            <a:ext cx="2883877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b="1" dirty="0" smtClean="0"/>
              <a:t>English Language</a:t>
            </a:r>
          </a:p>
          <a:p>
            <a:r>
              <a:rPr lang="en-MY" dirty="0" smtClean="0"/>
              <a:t>Paper 1</a:t>
            </a:r>
          </a:p>
          <a:p>
            <a:r>
              <a:rPr lang="en-MY" dirty="0" smtClean="0"/>
              <a:t>Paper 2</a:t>
            </a:r>
          </a:p>
          <a:p>
            <a:r>
              <a:rPr lang="en-MY" dirty="0" smtClean="0"/>
              <a:t>Oral</a:t>
            </a:r>
            <a:endParaRPr lang="en-MY" dirty="0"/>
          </a:p>
        </p:txBody>
      </p:sp>
      <p:sp>
        <p:nvSpPr>
          <p:cNvPr id="5" name="TextBox 4"/>
          <p:cNvSpPr txBox="1"/>
          <p:nvPr/>
        </p:nvSpPr>
        <p:spPr>
          <a:xfrm>
            <a:off x="5292969" y="2552134"/>
            <a:ext cx="2883877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b="1" dirty="0" smtClean="0"/>
              <a:t>Biology</a:t>
            </a:r>
          </a:p>
          <a:p>
            <a:r>
              <a:rPr lang="en-MY" dirty="0" smtClean="0"/>
              <a:t>Paper 1</a:t>
            </a:r>
          </a:p>
          <a:p>
            <a:r>
              <a:rPr lang="en-MY" dirty="0" smtClean="0"/>
              <a:t>Paper 2</a:t>
            </a:r>
          </a:p>
          <a:p>
            <a:r>
              <a:rPr lang="en-MY" dirty="0" smtClean="0"/>
              <a:t>Paper 3</a:t>
            </a:r>
            <a:endParaRPr lang="en-MY" dirty="0"/>
          </a:p>
        </p:txBody>
      </p:sp>
      <p:sp>
        <p:nvSpPr>
          <p:cNvPr id="6" name="TextBox 5"/>
          <p:cNvSpPr txBox="1"/>
          <p:nvPr/>
        </p:nvSpPr>
        <p:spPr>
          <a:xfrm>
            <a:off x="5292968" y="3907514"/>
            <a:ext cx="2883877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b="1" dirty="0" smtClean="0"/>
              <a:t>Computer Studies</a:t>
            </a:r>
          </a:p>
          <a:p>
            <a:r>
              <a:rPr lang="en-MY" dirty="0" smtClean="0"/>
              <a:t>Paper 1</a:t>
            </a:r>
          </a:p>
          <a:p>
            <a:r>
              <a:rPr lang="en-MY" dirty="0" smtClean="0"/>
              <a:t>Paper 2</a:t>
            </a:r>
          </a:p>
          <a:p>
            <a:r>
              <a:rPr lang="en-MY" dirty="0" smtClean="0"/>
              <a:t>Project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05895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051" y="1429883"/>
            <a:ext cx="5648605" cy="43092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Click Ok Button</a:t>
            </a:r>
            <a:endParaRPr lang="en-MY" dirty="0"/>
          </a:p>
        </p:txBody>
      </p:sp>
      <p:sp>
        <p:nvSpPr>
          <p:cNvPr id="5" name="Rectangle 4"/>
          <p:cNvSpPr/>
          <p:nvPr/>
        </p:nvSpPr>
        <p:spPr>
          <a:xfrm>
            <a:off x="5106568" y="4905331"/>
            <a:ext cx="884738" cy="412257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sp>
        <p:nvSpPr>
          <p:cNvPr id="6" name="Right Arrow 5"/>
          <p:cNvSpPr/>
          <p:nvPr/>
        </p:nvSpPr>
        <p:spPr>
          <a:xfrm rot="8587456">
            <a:off x="5643323" y="4150568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</p:spTree>
    <p:extLst>
      <p:ext uri="{BB962C8B-B14F-4D97-AF65-F5344CB8AC3E}">
        <p14:creationId xmlns:p14="http://schemas.microsoft.com/office/powerpoint/2010/main" val="37367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Excel Spreadsheet</a:t>
            </a:r>
            <a:endParaRPr lang="en-MY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60" y="2292627"/>
            <a:ext cx="9011478" cy="21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44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3600" dirty="0" smtClean="0"/>
          </a:p>
          <a:p>
            <a:pPr algn="ctr">
              <a:buNone/>
            </a:pPr>
            <a:endParaRPr lang="en-US" sz="3600" dirty="0"/>
          </a:p>
          <a:p>
            <a:pPr algn="ctr">
              <a:buNone/>
            </a:pPr>
            <a:r>
              <a:rPr lang="en-US" sz="3600" dirty="0" smtClean="0"/>
              <a:t>End </a:t>
            </a:r>
            <a:r>
              <a:rPr lang="en-US" sz="3600" dirty="0"/>
              <a:t>of Presentation</a:t>
            </a:r>
          </a:p>
          <a:p>
            <a:pPr algn="ctr">
              <a:buNone/>
            </a:pPr>
            <a:r>
              <a:rPr lang="en-US" sz="3600" dirty="0"/>
              <a:t>Thank </a:t>
            </a:r>
            <a:r>
              <a:rPr lang="en-US" sz="3600" dirty="0" smtClean="0"/>
              <a:t>You</a:t>
            </a:r>
          </a:p>
          <a:p>
            <a:pPr algn="ctr">
              <a:buNone/>
            </a:pPr>
            <a:r>
              <a:rPr lang="en-US" sz="3600" dirty="0" smtClean="0">
                <a:sym typeface="Wingdings" panose="05000000000000000000" pitchFamily="2" charset="2"/>
              </a:rPr>
              <a:t></a:t>
            </a:r>
          </a:p>
          <a:p>
            <a:pPr algn="ctr">
              <a:buNone/>
            </a:pPr>
            <a:endParaRPr lang="en-US" sz="3600" dirty="0"/>
          </a:p>
          <a:p>
            <a:endParaRPr lang="en-MY" sz="3600" dirty="0"/>
          </a:p>
        </p:txBody>
      </p:sp>
    </p:spTree>
    <p:extLst>
      <p:ext uri="{BB962C8B-B14F-4D97-AF65-F5344CB8AC3E}">
        <p14:creationId xmlns:p14="http://schemas.microsoft.com/office/powerpoint/2010/main" val="86662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0" y="152400"/>
            <a:ext cx="6400800" cy="372666"/>
          </a:xfrm>
        </p:spPr>
        <p:txBody>
          <a:bodyPr>
            <a:normAutofit fontScale="90000"/>
          </a:bodyPr>
          <a:lstStyle/>
          <a:p>
            <a:r>
              <a:rPr lang="en-MY" dirty="0" smtClean="0"/>
              <a:t>Assessment Setup</a:t>
            </a:r>
            <a:endParaRPr lang="en-MY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3607451"/>
              </p:ext>
            </p:extLst>
          </p:nvPr>
        </p:nvGraphicFramePr>
        <p:xfrm>
          <a:off x="0" y="771525"/>
          <a:ext cx="9144000" cy="5500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217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graphicEl>
                                              <a:dgm id="{3C906C8F-5184-4265-96F6-41BE6B30C9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3C906C8F-5184-4265-96F6-41BE6B30C9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3C906C8F-5184-4265-96F6-41BE6B30C9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graphicEl>
                                              <a:dgm id="{3C906C8F-5184-4265-96F6-41BE6B30C9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C416FE02-017D-486B-B1A7-97E3AF271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C416FE02-017D-486B-B1A7-97E3AF271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C416FE02-017D-486B-B1A7-97E3AF271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C416FE02-017D-486B-B1A7-97E3AF271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AFAF89B3-0661-41D3-B6F0-ABF937118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AFAF89B3-0661-41D3-B6F0-ABF937118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AFAF89B3-0661-41D3-B6F0-ABF937118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AFAF89B3-0661-41D3-B6F0-ABF937118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F9DC9C11-CF0B-4DC7-A58A-FF472AA5F3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F9DC9C11-CF0B-4DC7-A58A-FF472AA5F3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F9DC9C11-CF0B-4DC7-A58A-FF472AA5F3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F9DC9C11-CF0B-4DC7-A58A-FF472AA5F3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48A08810-B2F8-4ADD-ADF5-6351C72B8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48A08810-B2F8-4ADD-ADF5-6351C72B8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48A08810-B2F8-4ADD-ADF5-6351C72B8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48A08810-B2F8-4ADD-ADF5-6351C72B8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203E4235-2043-4240-8D84-C2E282D3C1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203E4235-2043-4240-8D84-C2E282D3C1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203E4235-2043-4240-8D84-C2E282D3C1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203E4235-2043-4240-8D84-C2E282D3C1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EE182041-7B45-4BB3-B399-D1818DE385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EE182041-7B45-4BB3-B399-D1818DE385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EE182041-7B45-4BB3-B399-D1818DE385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EE182041-7B45-4BB3-B399-D1818DE385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9256E056-5D57-40A5-A03B-C3179ECEE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9256E056-5D57-40A5-A03B-C3179ECEE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9256E056-5D57-40A5-A03B-C3179ECEE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9256E056-5D57-40A5-A03B-C3179ECEE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Y" dirty="0" smtClean="0"/>
              <a:t>Concept - Primary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MY" b="1" dirty="0" smtClean="0"/>
              <a:t>Component Code</a:t>
            </a:r>
          </a:p>
          <a:p>
            <a:pPr lvl="1"/>
            <a:r>
              <a:rPr lang="en-MY" dirty="0" smtClean="0"/>
              <a:t>SBA1Y4 </a:t>
            </a:r>
            <a:r>
              <a:rPr lang="en-MY" sz="2000" dirty="0" smtClean="0"/>
              <a:t>(School Based Assessment </a:t>
            </a:r>
            <a:r>
              <a:rPr lang="en-MY" sz="2000" dirty="0"/>
              <a:t>1</a:t>
            </a:r>
            <a:r>
              <a:rPr lang="en-MY" sz="2000" dirty="0" smtClean="0"/>
              <a:t>)</a:t>
            </a:r>
            <a:r>
              <a:rPr lang="en-MY" dirty="0" smtClean="0"/>
              <a:t> </a:t>
            </a:r>
          </a:p>
          <a:p>
            <a:pPr marL="342900" lvl="1" indent="0">
              <a:buNone/>
            </a:pPr>
            <a:endParaRPr lang="en-MY" dirty="0" smtClean="0"/>
          </a:p>
          <a:p>
            <a:r>
              <a:rPr lang="en-MY" b="1" dirty="0" smtClean="0"/>
              <a:t>Sub-Comp Code</a:t>
            </a:r>
          </a:p>
          <a:p>
            <a:pPr lvl="1"/>
            <a:r>
              <a:rPr lang="en-MY" dirty="0" err="1"/>
              <a:t>Kerja</a:t>
            </a:r>
            <a:r>
              <a:rPr lang="en-MY" dirty="0"/>
              <a:t> </a:t>
            </a:r>
            <a:r>
              <a:rPr lang="en-MY" dirty="0" err="1"/>
              <a:t>Rumah</a:t>
            </a:r>
            <a:r>
              <a:rPr lang="en-MY" dirty="0"/>
              <a:t> </a:t>
            </a:r>
            <a:r>
              <a:rPr lang="en-MY" dirty="0" smtClean="0"/>
              <a:t>(KR)</a:t>
            </a:r>
            <a:endParaRPr lang="en-MY" dirty="0"/>
          </a:p>
          <a:p>
            <a:pPr lvl="1"/>
            <a:r>
              <a:rPr lang="en-MY" dirty="0" err="1"/>
              <a:t>Kerja</a:t>
            </a:r>
            <a:r>
              <a:rPr lang="en-MY" dirty="0"/>
              <a:t> </a:t>
            </a:r>
            <a:r>
              <a:rPr lang="en-MY" dirty="0" err="1" smtClean="0"/>
              <a:t>Sekolah</a:t>
            </a:r>
            <a:r>
              <a:rPr lang="en-MY" dirty="0" smtClean="0"/>
              <a:t> (KS)</a:t>
            </a:r>
            <a:endParaRPr lang="en-MY" dirty="0"/>
          </a:p>
          <a:p>
            <a:pPr lvl="1"/>
            <a:r>
              <a:rPr lang="en-MY" dirty="0" err="1"/>
              <a:t>Projek</a:t>
            </a:r>
            <a:r>
              <a:rPr lang="en-MY" dirty="0"/>
              <a:t>/</a:t>
            </a:r>
            <a:r>
              <a:rPr lang="en-MY" dirty="0" err="1"/>
              <a:t>Kajian</a:t>
            </a:r>
            <a:r>
              <a:rPr lang="en-MY" dirty="0"/>
              <a:t> </a:t>
            </a:r>
            <a:r>
              <a:rPr lang="en-MY" dirty="0" err="1"/>
              <a:t>Luar</a:t>
            </a:r>
            <a:r>
              <a:rPr lang="en-MY" dirty="0"/>
              <a:t> </a:t>
            </a:r>
            <a:r>
              <a:rPr lang="en-MY" dirty="0" err="1" smtClean="0"/>
              <a:t>Kelas</a:t>
            </a:r>
            <a:r>
              <a:rPr lang="en-MY" dirty="0" smtClean="0"/>
              <a:t> (PROJEK)</a:t>
            </a:r>
            <a:endParaRPr lang="en-MY" dirty="0"/>
          </a:p>
          <a:p>
            <a:pPr lvl="1"/>
            <a:r>
              <a:rPr lang="en-MY" dirty="0"/>
              <a:t>Classwork </a:t>
            </a:r>
            <a:r>
              <a:rPr lang="en-MY" dirty="0" smtClean="0"/>
              <a:t>(CW)</a:t>
            </a:r>
            <a:endParaRPr lang="en-MY" dirty="0"/>
          </a:p>
          <a:p>
            <a:pPr lvl="1"/>
            <a:r>
              <a:rPr lang="en-MY" dirty="0" smtClean="0"/>
              <a:t>Homework (HW)</a:t>
            </a:r>
            <a:endParaRPr lang="en-MY" dirty="0"/>
          </a:p>
          <a:p>
            <a:pPr lvl="1"/>
            <a:r>
              <a:rPr lang="en-MY" dirty="0"/>
              <a:t>Student </a:t>
            </a:r>
            <a:r>
              <a:rPr lang="en-MY" dirty="0" smtClean="0"/>
              <a:t>Participation (STUPCT)</a:t>
            </a:r>
            <a:endParaRPr lang="en-MY" dirty="0"/>
          </a:p>
          <a:p>
            <a:pPr lvl="1"/>
            <a:r>
              <a:rPr lang="en-MY" dirty="0"/>
              <a:t>Topical </a:t>
            </a:r>
            <a:r>
              <a:rPr lang="en-MY" dirty="0" smtClean="0"/>
              <a:t>Test (TOPICL)</a:t>
            </a:r>
          </a:p>
          <a:p>
            <a:pPr lvl="1"/>
            <a:r>
              <a:rPr lang="en-MY" dirty="0" smtClean="0"/>
              <a:t>Practical (</a:t>
            </a:r>
            <a:r>
              <a:rPr lang="en-MY" dirty="0"/>
              <a:t>P</a:t>
            </a:r>
            <a:r>
              <a:rPr lang="en-MY" dirty="0" smtClean="0"/>
              <a:t>RACTL)</a:t>
            </a:r>
            <a:endParaRPr lang="en-MY" dirty="0"/>
          </a:p>
          <a:p>
            <a:endParaRPr lang="en-MY" dirty="0"/>
          </a:p>
          <a:p>
            <a:pPr marL="342900" lvl="1" indent="0">
              <a:buNone/>
            </a:pPr>
            <a:endParaRPr lang="en-MY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911531" y="1196754"/>
            <a:ext cx="2883877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b="1" dirty="0" smtClean="0"/>
              <a:t>Bahasa </a:t>
            </a:r>
            <a:r>
              <a:rPr lang="en-MY" b="1" dirty="0" err="1" smtClean="0"/>
              <a:t>Melayu</a:t>
            </a:r>
            <a:endParaRPr lang="en-MY" b="1" dirty="0" smtClean="0"/>
          </a:p>
          <a:p>
            <a:r>
              <a:rPr lang="en-MY" dirty="0" err="1" smtClean="0"/>
              <a:t>Kerja</a:t>
            </a:r>
            <a:r>
              <a:rPr lang="en-MY" dirty="0" smtClean="0"/>
              <a:t> </a:t>
            </a:r>
            <a:r>
              <a:rPr lang="en-MY" dirty="0" err="1" smtClean="0"/>
              <a:t>Rumah</a:t>
            </a:r>
            <a:r>
              <a:rPr lang="en-MY" dirty="0" smtClean="0"/>
              <a:t> </a:t>
            </a:r>
          </a:p>
          <a:p>
            <a:r>
              <a:rPr lang="en-MY" dirty="0" err="1" smtClean="0"/>
              <a:t>Kerja</a:t>
            </a:r>
            <a:r>
              <a:rPr lang="en-MY" dirty="0" smtClean="0"/>
              <a:t> </a:t>
            </a:r>
            <a:r>
              <a:rPr lang="en-MY" dirty="0" err="1" smtClean="0"/>
              <a:t>Sekolah</a:t>
            </a:r>
            <a:endParaRPr lang="en-MY" dirty="0" smtClean="0"/>
          </a:p>
          <a:p>
            <a:r>
              <a:rPr lang="en-MY" dirty="0" err="1" smtClean="0"/>
              <a:t>Projek</a:t>
            </a:r>
            <a:r>
              <a:rPr lang="en-MY" dirty="0" smtClean="0"/>
              <a:t>/</a:t>
            </a:r>
            <a:r>
              <a:rPr lang="en-MY" dirty="0" err="1" smtClean="0"/>
              <a:t>Kajian</a:t>
            </a:r>
            <a:r>
              <a:rPr lang="en-MY" dirty="0" smtClean="0"/>
              <a:t> </a:t>
            </a:r>
            <a:r>
              <a:rPr lang="en-MY" dirty="0" err="1" smtClean="0"/>
              <a:t>Luar</a:t>
            </a:r>
            <a:r>
              <a:rPr lang="en-MY" dirty="0" smtClean="0"/>
              <a:t> </a:t>
            </a:r>
            <a:r>
              <a:rPr lang="en-MY" dirty="0" err="1" smtClean="0"/>
              <a:t>Kelas</a:t>
            </a:r>
            <a:endParaRPr lang="en-MY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911531" y="2552134"/>
            <a:ext cx="2883877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b="1" dirty="0" smtClean="0"/>
              <a:t>Mathematics</a:t>
            </a:r>
          </a:p>
          <a:p>
            <a:r>
              <a:rPr lang="en-MY" dirty="0" smtClean="0"/>
              <a:t>Classwork </a:t>
            </a:r>
          </a:p>
          <a:p>
            <a:r>
              <a:rPr lang="en-MY" dirty="0" smtClean="0"/>
              <a:t>Homework</a:t>
            </a:r>
          </a:p>
          <a:p>
            <a:r>
              <a:rPr lang="en-MY" dirty="0" smtClean="0"/>
              <a:t>Student Participation</a:t>
            </a:r>
          </a:p>
          <a:p>
            <a:r>
              <a:rPr lang="en-MY" dirty="0" smtClean="0"/>
              <a:t>Topical Test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11531" y="4184513"/>
            <a:ext cx="2883877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b="1" dirty="0" smtClean="0"/>
              <a:t>Science</a:t>
            </a:r>
          </a:p>
          <a:p>
            <a:r>
              <a:rPr lang="en-MY" dirty="0"/>
              <a:t>Classwork </a:t>
            </a:r>
          </a:p>
          <a:p>
            <a:r>
              <a:rPr lang="en-MY" dirty="0" smtClean="0"/>
              <a:t>Homework</a:t>
            </a:r>
          </a:p>
          <a:p>
            <a:r>
              <a:rPr lang="en-MY" dirty="0" smtClean="0"/>
              <a:t>Practical</a:t>
            </a:r>
          </a:p>
          <a:p>
            <a:r>
              <a:rPr lang="en-MY" dirty="0" smtClean="0"/>
              <a:t>Topical Test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35557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How to use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85763" indent="-385763">
              <a:buAutoNum type="arabicPeriod"/>
            </a:pPr>
            <a:r>
              <a:rPr lang="en-MY" dirty="0" smtClean="0"/>
              <a:t>Navigate to the Screen via </a:t>
            </a:r>
            <a:r>
              <a:rPr lang="en-MY" sz="2700" b="1" dirty="0"/>
              <a:t>Menu Path</a:t>
            </a:r>
          </a:p>
          <a:p>
            <a:pPr marL="385763" indent="-385763">
              <a:buAutoNum type="arabicPeriod"/>
            </a:pPr>
            <a:r>
              <a:rPr lang="en-MY" dirty="0" smtClean="0"/>
              <a:t>Click </a:t>
            </a:r>
            <a:r>
              <a:rPr lang="en-MY" sz="2700" b="1" dirty="0"/>
              <a:t>Add new Value </a:t>
            </a:r>
            <a:r>
              <a:rPr lang="en-MY" sz="2700" b="1" dirty="0" smtClean="0"/>
              <a:t>Tab</a:t>
            </a:r>
            <a:endParaRPr lang="en-MY" sz="2700" b="1" dirty="0"/>
          </a:p>
          <a:p>
            <a:pPr marL="385763" indent="-385763">
              <a:buAutoNum type="arabicPeriod"/>
            </a:pPr>
            <a:r>
              <a:rPr lang="en-MY" dirty="0" smtClean="0"/>
              <a:t>Enter </a:t>
            </a:r>
            <a:r>
              <a:rPr lang="en-MY" sz="2700" b="1" dirty="0"/>
              <a:t>Academic Institution</a:t>
            </a:r>
          </a:p>
          <a:p>
            <a:pPr marL="385763" indent="-385763">
              <a:buAutoNum type="arabicPeriod"/>
            </a:pPr>
            <a:r>
              <a:rPr lang="en-MY" dirty="0" smtClean="0"/>
              <a:t>Enter </a:t>
            </a:r>
            <a:r>
              <a:rPr lang="en-MY" sz="2700" b="1" dirty="0"/>
              <a:t>Academic Organization</a:t>
            </a:r>
          </a:p>
          <a:p>
            <a:pPr marL="385763" indent="-385763">
              <a:buAutoNum type="arabicPeriod"/>
            </a:pPr>
            <a:r>
              <a:rPr lang="en-MY" dirty="0" smtClean="0"/>
              <a:t>Enter </a:t>
            </a:r>
            <a:r>
              <a:rPr lang="en-MY" sz="2700" b="1" dirty="0"/>
              <a:t>Component Code</a:t>
            </a:r>
          </a:p>
          <a:p>
            <a:pPr marL="385763" indent="-385763">
              <a:buAutoNum type="arabicPeriod"/>
            </a:pPr>
            <a:r>
              <a:rPr lang="en-MY" dirty="0" smtClean="0"/>
              <a:t>Click </a:t>
            </a:r>
            <a:r>
              <a:rPr lang="en-MY" sz="2700" b="1" dirty="0" smtClean="0"/>
              <a:t>Add Button</a:t>
            </a:r>
            <a:endParaRPr lang="en-MY" sz="2700" b="1" dirty="0"/>
          </a:p>
          <a:p>
            <a:pPr marL="0" indent="0">
              <a:buNone/>
            </a:pPr>
            <a:endParaRPr lang="en-MY" dirty="0"/>
          </a:p>
          <a:p>
            <a:pPr marL="0" indent="0">
              <a:buNone/>
            </a:pPr>
            <a:r>
              <a:rPr lang="en-MY" b="1" dirty="0" smtClean="0">
                <a:solidFill>
                  <a:srgbClr val="FF0000"/>
                </a:solidFill>
              </a:rPr>
              <a:t>Refer also to Online Help</a:t>
            </a:r>
            <a:endParaRPr lang="en-MY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25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4704"/>
            <a:ext cx="9108411" cy="55477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Navigate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10800000">
            <a:off x="2363974" y="4015035"/>
            <a:ext cx="1023201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sp>
        <p:nvSpPr>
          <p:cNvPr id="6" name="Rectangle 5"/>
          <p:cNvSpPr/>
          <p:nvPr/>
        </p:nvSpPr>
        <p:spPr>
          <a:xfrm>
            <a:off x="271346" y="4166105"/>
            <a:ext cx="2044757" cy="450574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sp>
        <p:nvSpPr>
          <p:cNvPr id="8" name="TextBox 7"/>
          <p:cNvSpPr txBox="1"/>
          <p:nvPr/>
        </p:nvSpPr>
        <p:spPr>
          <a:xfrm>
            <a:off x="365475" y="4868069"/>
            <a:ext cx="4392055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b="1" dirty="0" smtClean="0"/>
              <a:t>Navigation: </a:t>
            </a:r>
            <a:r>
              <a:rPr lang="en-MY" b="1" dirty="0">
                <a:solidFill>
                  <a:srgbClr val="FF0000"/>
                </a:solidFill>
              </a:rPr>
              <a:t>Academic Staff &gt; Assessment and Exams &gt; Setup &gt; Define Components and Sub Comp</a:t>
            </a:r>
          </a:p>
        </p:txBody>
      </p:sp>
    </p:spTree>
    <p:extLst>
      <p:ext uri="{BB962C8B-B14F-4D97-AF65-F5344CB8AC3E}">
        <p14:creationId xmlns:p14="http://schemas.microsoft.com/office/powerpoint/2010/main" val="128646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4704"/>
            <a:ext cx="9144000" cy="55694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Click Add a New Value</a:t>
            </a:r>
          </a:p>
        </p:txBody>
      </p:sp>
      <p:sp>
        <p:nvSpPr>
          <p:cNvPr id="8" name="Rectangle 7"/>
          <p:cNvSpPr/>
          <p:nvPr/>
        </p:nvSpPr>
        <p:spPr>
          <a:xfrm>
            <a:off x="4679490" y="2216820"/>
            <a:ext cx="1389649" cy="342900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sp>
        <p:nvSpPr>
          <p:cNvPr id="9" name="Right Arrow 8"/>
          <p:cNvSpPr/>
          <p:nvPr/>
        </p:nvSpPr>
        <p:spPr>
          <a:xfrm rot="8734846">
            <a:off x="6039702" y="1755016"/>
            <a:ext cx="1023201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sp>
        <p:nvSpPr>
          <p:cNvPr id="10" name="Rectangle 9"/>
          <p:cNvSpPr/>
          <p:nvPr/>
        </p:nvSpPr>
        <p:spPr>
          <a:xfrm>
            <a:off x="4669871" y="2563471"/>
            <a:ext cx="2849217" cy="45344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MY" sz="1400" dirty="0" smtClean="0">
                <a:solidFill>
                  <a:srgbClr val="FF0000"/>
                </a:solidFill>
              </a:rPr>
              <a:t>Click Add a New Value Tab to enter new Assessment Code</a:t>
            </a:r>
            <a:endParaRPr lang="en-MY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0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300"/>
          <a:stretch/>
        </p:blipFill>
        <p:spPr>
          <a:xfrm>
            <a:off x="121024" y="713379"/>
            <a:ext cx="8679021" cy="5893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Select the Academic Institution</a:t>
            </a:r>
            <a:endParaRPr lang="en-MY" dirty="0"/>
          </a:p>
        </p:txBody>
      </p:sp>
      <p:sp>
        <p:nvSpPr>
          <p:cNvPr id="6" name="Rectangle 5"/>
          <p:cNvSpPr/>
          <p:nvPr/>
        </p:nvSpPr>
        <p:spPr>
          <a:xfrm>
            <a:off x="6575613" y="2877671"/>
            <a:ext cx="374039" cy="342949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sp>
        <p:nvSpPr>
          <p:cNvPr id="7" name="Right Arrow 6"/>
          <p:cNvSpPr/>
          <p:nvPr/>
        </p:nvSpPr>
        <p:spPr>
          <a:xfrm rot="2051643">
            <a:off x="5545949" y="2373410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sp>
        <p:nvSpPr>
          <p:cNvPr id="10" name="Rectangle 9"/>
          <p:cNvSpPr/>
          <p:nvPr/>
        </p:nvSpPr>
        <p:spPr>
          <a:xfrm>
            <a:off x="6963099" y="2762713"/>
            <a:ext cx="2019535" cy="8545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MY" sz="2000" dirty="0" smtClean="0">
                <a:solidFill>
                  <a:srgbClr val="FF0000"/>
                </a:solidFill>
              </a:rPr>
              <a:t>Click the lookup prompt</a:t>
            </a:r>
            <a:endParaRPr lang="en-MY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05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Select the Academic Institution</a:t>
            </a:r>
            <a:endParaRPr lang="en-MY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41" y="860612"/>
            <a:ext cx="9049004" cy="5310811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2051643">
            <a:off x="3058026" y="3778576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sp>
        <p:nvSpPr>
          <p:cNvPr id="6" name="Rectangle 5"/>
          <p:cNvSpPr/>
          <p:nvPr/>
        </p:nvSpPr>
        <p:spPr>
          <a:xfrm>
            <a:off x="4057503" y="3963091"/>
            <a:ext cx="1341082" cy="662697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</p:spTree>
    <p:extLst>
      <p:ext uri="{BB962C8B-B14F-4D97-AF65-F5344CB8AC3E}">
        <p14:creationId xmlns:p14="http://schemas.microsoft.com/office/powerpoint/2010/main" val="204082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3497"/>
            <a:ext cx="9144000" cy="54836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Select the Academic Organization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2051643">
            <a:off x="2767647" y="3671197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sp>
        <p:nvSpPr>
          <p:cNvPr id="6" name="Rectangle 5"/>
          <p:cNvSpPr/>
          <p:nvPr/>
        </p:nvSpPr>
        <p:spPr>
          <a:xfrm>
            <a:off x="3766988" y="3996674"/>
            <a:ext cx="1692518" cy="521734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</p:spTree>
    <p:extLst>
      <p:ext uri="{BB962C8B-B14F-4D97-AF65-F5344CB8AC3E}">
        <p14:creationId xmlns:p14="http://schemas.microsoft.com/office/powerpoint/2010/main" val="426391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641" y="764704"/>
            <a:ext cx="5954053" cy="55310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Enter the Component Code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11610164">
            <a:off x="5969840" y="3865987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sp>
        <p:nvSpPr>
          <p:cNvPr id="6" name="Rectangle 5"/>
          <p:cNvSpPr/>
          <p:nvPr/>
        </p:nvSpPr>
        <p:spPr>
          <a:xfrm>
            <a:off x="4473969" y="3789769"/>
            <a:ext cx="1465383" cy="419159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sp>
        <p:nvSpPr>
          <p:cNvPr id="7" name="Rectangle 6"/>
          <p:cNvSpPr/>
          <p:nvPr/>
        </p:nvSpPr>
        <p:spPr>
          <a:xfrm>
            <a:off x="4381579" y="4588148"/>
            <a:ext cx="3305096" cy="106970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MY" sz="2000" dirty="0" smtClean="0">
                <a:solidFill>
                  <a:srgbClr val="FF0000"/>
                </a:solidFill>
              </a:rPr>
              <a:t>Note: </a:t>
            </a:r>
          </a:p>
          <a:p>
            <a:r>
              <a:rPr lang="en-MY" sz="2000" dirty="0" smtClean="0">
                <a:solidFill>
                  <a:srgbClr val="FF0000"/>
                </a:solidFill>
              </a:rPr>
              <a:t>Component Code is limited to 6 characters only</a:t>
            </a:r>
            <a:endParaRPr lang="en-MY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62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9522"/>
          <a:stretch/>
        </p:blipFill>
        <p:spPr>
          <a:xfrm>
            <a:off x="1276818" y="764704"/>
            <a:ext cx="6538445" cy="5495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Click Add Button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2051643">
            <a:off x="305494" y="4796324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sp>
        <p:nvSpPr>
          <p:cNvPr id="6" name="Rectangle 5"/>
          <p:cNvSpPr/>
          <p:nvPr/>
        </p:nvSpPr>
        <p:spPr>
          <a:xfrm>
            <a:off x="1412411" y="5409929"/>
            <a:ext cx="1650996" cy="475058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</p:spTree>
    <p:extLst>
      <p:ext uri="{BB962C8B-B14F-4D97-AF65-F5344CB8AC3E}">
        <p14:creationId xmlns:p14="http://schemas.microsoft.com/office/powerpoint/2010/main" val="166300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177" y="791208"/>
            <a:ext cx="7904356" cy="556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Select Active Status</a:t>
            </a:r>
            <a:endParaRPr lang="en-MY" dirty="0"/>
          </a:p>
        </p:txBody>
      </p:sp>
      <p:sp>
        <p:nvSpPr>
          <p:cNvPr id="5" name="Rectangle 4"/>
          <p:cNvSpPr/>
          <p:nvPr/>
        </p:nvSpPr>
        <p:spPr>
          <a:xfrm>
            <a:off x="5341329" y="2939257"/>
            <a:ext cx="1279412" cy="862664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sp>
        <p:nvSpPr>
          <p:cNvPr id="6" name="Right Arrow 5"/>
          <p:cNvSpPr/>
          <p:nvPr/>
        </p:nvSpPr>
        <p:spPr>
          <a:xfrm rot="20091730">
            <a:off x="4190022" y="3414752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sp>
        <p:nvSpPr>
          <p:cNvPr id="7" name="Rectangle 6"/>
          <p:cNvSpPr/>
          <p:nvPr/>
        </p:nvSpPr>
        <p:spPr>
          <a:xfrm>
            <a:off x="6620741" y="2939257"/>
            <a:ext cx="2267792" cy="6522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MY" sz="1400" dirty="0" smtClean="0">
                <a:solidFill>
                  <a:srgbClr val="FF0000"/>
                </a:solidFill>
              </a:rPr>
              <a:t>Click dropdown list and Select Active Status</a:t>
            </a:r>
            <a:endParaRPr lang="en-MY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84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74" y="193186"/>
            <a:ext cx="8277726" cy="270711"/>
          </a:xfrm>
        </p:spPr>
        <p:txBody>
          <a:bodyPr>
            <a:noAutofit/>
          </a:bodyPr>
          <a:lstStyle/>
          <a:p>
            <a:r>
              <a:rPr lang="en-MY" dirty="0" smtClean="0"/>
              <a:t>C4P-AS01: Student Assessment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MY" sz="2700" b="1" dirty="0"/>
              <a:t>Description:</a:t>
            </a:r>
          </a:p>
          <a:p>
            <a:pPr lvl="1"/>
            <a:r>
              <a:rPr lang="en-MY" sz="2400" dirty="0" smtClean="0"/>
              <a:t>This Function allows the Roles below to enter the Assessment Weightages</a:t>
            </a:r>
          </a:p>
          <a:p>
            <a:r>
              <a:rPr lang="en-MY" sz="2700" b="1" dirty="0"/>
              <a:t>Granted Role: </a:t>
            </a:r>
          </a:p>
          <a:p>
            <a:pPr lvl="1"/>
            <a:r>
              <a:rPr lang="en-MY" sz="2400" dirty="0" smtClean="0"/>
              <a:t>Head of Subject Department</a:t>
            </a:r>
          </a:p>
          <a:p>
            <a:pPr lvl="1"/>
            <a:r>
              <a:rPr lang="en-MY" sz="2400" dirty="0" smtClean="0"/>
              <a:t>School Exam Secretary (Secondary)</a:t>
            </a:r>
          </a:p>
          <a:p>
            <a:pPr marL="342900" lvl="1" indent="0">
              <a:buNone/>
            </a:pPr>
            <a:r>
              <a:rPr lang="en-MY" sz="2400" dirty="0" smtClean="0"/>
              <a:t>*Note: Primary by DS Primary</a:t>
            </a:r>
          </a:p>
          <a:p>
            <a:r>
              <a:rPr lang="en-MY" sz="2700" b="1" dirty="0" smtClean="0"/>
              <a:t>Menu </a:t>
            </a:r>
            <a:r>
              <a:rPr lang="en-MY" sz="2700" b="1" dirty="0"/>
              <a:t>Path:</a:t>
            </a:r>
          </a:p>
          <a:p>
            <a:pPr lvl="1"/>
            <a:r>
              <a:rPr lang="en-MY" sz="2400" dirty="0" smtClean="0"/>
              <a:t>Academic Staff &gt; Assessment and Exams &gt; Setup &gt; Student Assessment </a:t>
            </a:r>
            <a:endParaRPr lang="en-MY" sz="2400" dirty="0"/>
          </a:p>
        </p:txBody>
      </p:sp>
    </p:spTree>
    <p:extLst>
      <p:ext uri="{BB962C8B-B14F-4D97-AF65-F5344CB8AC3E}">
        <p14:creationId xmlns:p14="http://schemas.microsoft.com/office/powerpoint/2010/main" val="380880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981" y="793243"/>
            <a:ext cx="7905600" cy="55552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0"/>
            <a:ext cx="7164288" cy="573528"/>
          </a:xfrm>
        </p:spPr>
        <p:txBody>
          <a:bodyPr/>
          <a:lstStyle/>
          <a:p>
            <a:r>
              <a:rPr lang="en-MY" dirty="0" smtClean="0"/>
              <a:t>Fill up the rest of the fields</a:t>
            </a:r>
            <a:endParaRPr lang="en-MY" dirty="0"/>
          </a:p>
        </p:txBody>
      </p:sp>
      <p:sp>
        <p:nvSpPr>
          <p:cNvPr id="5" name="Rectangle 4"/>
          <p:cNvSpPr/>
          <p:nvPr/>
        </p:nvSpPr>
        <p:spPr>
          <a:xfrm>
            <a:off x="987981" y="3248518"/>
            <a:ext cx="7168405" cy="1879079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sp>
        <p:nvSpPr>
          <p:cNvPr id="6" name="Right Arrow 5"/>
          <p:cNvSpPr/>
          <p:nvPr/>
        </p:nvSpPr>
        <p:spPr>
          <a:xfrm rot="2051643">
            <a:off x="138168" y="2721130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</p:spTree>
    <p:extLst>
      <p:ext uri="{BB962C8B-B14F-4D97-AF65-F5344CB8AC3E}">
        <p14:creationId xmlns:p14="http://schemas.microsoft.com/office/powerpoint/2010/main" val="298784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8900"/>
          <a:stretch/>
        </p:blipFill>
        <p:spPr>
          <a:xfrm>
            <a:off x="368867" y="733528"/>
            <a:ext cx="8441082" cy="59631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6640" y="0"/>
            <a:ext cx="7164288" cy="573528"/>
          </a:xfrm>
        </p:spPr>
        <p:txBody>
          <a:bodyPr/>
          <a:lstStyle/>
          <a:p>
            <a:r>
              <a:rPr lang="en-MY" dirty="0" smtClean="0"/>
              <a:t>Select Component Type</a:t>
            </a:r>
            <a:endParaRPr lang="en-MY" dirty="0"/>
          </a:p>
        </p:txBody>
      </p:sp>
      <p:sp>
        <p:nvSpPr>
          <p:cNvPr id="5" name="Rectangle 4"/>
          <p:cNvSpPr/>
          <p:nvPr/>
        </p:nvSpPr>
        <p:spPr>
          <a:xfrm>
            <a:off x="2057040" y="4122393"/>
            <a:ext cx="1207761" cy="1592606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sp>
        <p:nvSpPr>
          <p:cNvPr id="6" name="Right Arrow 5"/>
          <p:cNvSpPr/>
          <p:nvPr/>
        </p:nvSpPr>
        <p:spPr>
          <a:xfrm>
            <a:off x="1033839" y="4452372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sp>
        <p:nvSpPr>
          <p:cNvPr id="7" name="Rectangle 6"/>
          <p:cNvSpPr/>
          <p:nvPr/>
        </p:nvSpPr>
        <p:spPr>
          <a:xfrm>
            <a:off x="3308972" y="3714745"/>
            <a:ext cx="5835028" cy="2057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MY" dirty="0">
                <a:solidFill>
                  <a:srgbClr val="FF0000"/>
                </a:solidFill>
              </a:rPr>
              <a:t>Click dropdown list to select the Assessment Type:</a:t>
            </a:r>
          </a:p>
          <a:p>
            <a:r>
              <a:rPr lang="en-MY" b="1" dirty="0">
                <a:solidFill>
                  <a:srgbClr val="FF0000"/>
                </a:solidFill>
              </a:rPr>
              <a:t>BCAT</a:t>
            </a:r>
            <a:r>
              <a:rPr lang="en-MY" dirty="0">
                <a:solidFill>
                  <a:srgbClr val="FF0000"/>
                </a:solidFill>
              </a:rPr>
              <a:t> – Year 7 and Year 8</a:t>
            </a:r>
          </a:p>
          <a:p>
            <a:r>
              <a:rPr lang="en-MY" b="1" dirty="0">
                <a:solidFill>
                  <a:srgbClr val="FF0000"/>
                </a:solidFill>
              </a:rPr>
              <a:t>EXAM</a:t>
            </a:r>
            <a:r>
              <a:rPr lang="en-MY" dirty="0">
                <a:solidFill>
                  <a:srgbClr val="FF0000"/>
                </a:solidFill>
              </a:rPr>
              <a:t> – Qualifying </a:t>
            </a:r>
            <a:r>
              <a:rPr lang="en-MY" dirty="0" smtClean="0">
                <a:solidFill>
                  <a:srgbClr val="FF0000"/>
                </a:solidFill>
              </a:rPr>
              <a:t>/ End </a:t>
            </a:r>
            <a:r>
              <a:rPr lang="en-MY" dirty="0">
                <a:solidFill>
                  <a:srgbClr val="FF0000"/>
                </a:solidFill>
              </a:rPr>
              <a:t>of Year </a:t>
            </a:r>
            <a:r>
              <a:rPr lang="en-MY" dirty="0" smtClean="0">
                <a:solidFill>
                  <a:srgbClr val="FF0000"/>
                </a:solidFill>
              </a:rPr>
              <a:t>Examination</a:t>
            </a:r>
          </a:p>
          <a:p>
            <a:r>
              <a:rPr lang="en-MY" b="1" dirty="0" smtClean="0">
                <a:solidFill>
                  <a:srgbClr val="FF0000"/>
                </a:solidFill>
              </a:rPr>
              <a:t>MID YEAR </a:t>
            </a:r>
            <a:r>
              <a:rPr lang="en-MY" dirty="0" smtClean="0">
                <a:solidFill>
                  <a:srgbClr val="FF0000"/>
                </a:solidFill>
              </a:rPr>
              <a:t>– Mid Year Examination</a:t>
            </a:r>
            <a:endParaRPr lang="en-MY" dirty="0">
              <a:solidFill>
                <a:srgbClr val="FF0000"/>
              </a:solidFill>
            </a:endParaRPr>
          </a:p>
          <a:p>
            <a:r>
              <a:rPr lang="en-MY" b="1" dirty="0">
                <a:solidFill>
                  <a:srgbClr val="FF0000"/>
                </a:solidFill>
              </a:rPr>
              <a:t>SBA</a:t>
            </a:r>
            <a:r>
              <a:rPr lang="en-MY" dirty="0">
                <a:solidFill>
                  <a:srgbClr val="FF0000"/>
                </a:solidFill>
              </a:rPr>
              <a:t> – School Based Assessment (Primary)</a:t>
            </a:r>
          </a:p>
          <a:p>
            <a:pPr marL="800100" indent="-800100"/>
            <a:r>
              <a:rPr lang="en-MY" b="1" dirty="0">
                <a:solidFill>
                  <a:srgbClr val="FF0000"/>
                </a:solidFill>
              </a:rPr>
              <a:t>TEST</a:t>
            </a:r>
            <a:r>
              <a:rPr lang="en-MY" dirty="0">
                <a:solidFill>
                  <a:srgbClr val="FF0000"/>
                </a:solidFill>
              </a:rPr>
              <a:t> – Other Assessments, </a:t>
            </a:r>
            <a:r>
              <a:rPr lang="en-MY" dirty="0" err="1">
                <a:solidFill>
                  <a:srgbClr val="FF0000"/>
                </a:solidFill>
              </a:rPr>
              <a:t>e.g</a:t>
            </a:r>
            <a:r>
              <a:rPr lang="en-MY" dirty="0">
                <a:solidFill>
                  <a:srgbClr val="FF0000"/>
                </a:solidFill>
              </a:rPr>
              <a:t> </a:t>
            </a:r>
            <a:r>
              <a:rPr lang="en-MY" dirty="0" smtClean="0">
                <a:solidFill>
                  <a:srgbClr val="FF0000"/>
                </a:solidFill>
              </a:rPr>
              <a:t>Mock / </a:t>
            </a:r>
            <a:r>
              <a:rPr lang="en-MY" dirty="0">
                <a:solidFill>
                  <a:srgbClr val="FF0000"/>
                </a:solidFill>
              </a:rPr>
              <a:t>Assessment Test</a:t>
            </a:r>
          </a:p>
        </p:txBody>
      </p:sp>
    </p:spTree>
    <p:extLst>
      <p:ext uri="{BB962C8B-B14F-4D97-AF65-F5344CB8AC3E}">
        <p14:creationId xmlns:p14="http://schemas.microsoft.com/office/powerpoint/2010/main" val="311737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74239" y="764703"/>
            <a:ext cx="8226007" cy="58512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MY" dirty="0" smtClean="0"/>
              <a:t>Define Sub Component (Sub Assessment)</a:t>
            </a:r>
            <a:endParaRPr lang="en-MY" dirty="0"/>
          </a:p>
        </p:txBody>
      </p:sp>
      <p:sp>
        <p:nvSpPr>
          <p:cNvPr id="9" name="Rectangle 8"/>
          <p:cNvSpPr/>
          <p:nvPr/>
        </p:nvSpPr>
        <p:spPr>
          <a:xfrm>
            <a:off x="924912" y="4720285"/>
            <a:ext cx="6969487" cy="575789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sp>
        <p:nvSpPr>
          <p:cNvPr id="10" name="Right Arrow 9"/>
          <p:cNvSpPr/>
          <p:nvPr/>
        </p:nvSpPr>
        <p:spPr>
          <a:xfrm rot="8187345">
            <a:off x="7737052" y="3971724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sp>
        <p:nvSpPr>
          <p:cNvPr id="11" name="Rectangle 10"/>
          <p:cNvSpPr/>
          <p:nvPr/>
        </p:nvSpPr>
        <p:spPr>
          <a:xfrm>
            <a:off x="3474500" y="3553520"/>
            <a:ext cx="2626263" cy="11667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MY" sz="2000" dirty="0" smtClean="0">
                <a:solidFill>
                  <a:srgbClr val="FF0000"/>
                </a:solidFill>
              </a:rPr>
              <a:t>CW – Classwork</a:t>
            </a:r>
          </a:p>
          <a:p>
            <a:r>
              <a:rPr lang="en-MY" sz="2000" dirty="0" smtClean="0">
                <a:solidFill>
                  <a:srgbClr val="FF0000"/>
                </a:solidFill>
              </a:rPr>
              <a:t>HW – Homework</a:t>
            </a:r>
          </a:p>
          <a:p>
            <a:r>
              <a:rPr lang="en-MY" sz="2000" dirty="0" smtClean="0">
                <a:solidFill>
                  <a:srgbClr val="FF0000"/>
                </a:solidFill>
              </a:rPr>
              <a:t>P1 – Paper 1</a:t>
            </a:r>
          </a:p>
          <a:p>
            <a:r>
              <a:rPr lang="en-MY" sz="2000" dirty="0" smtClean="0">
                <a:solidFill>
                  <a:srgbClr val="FF0000"/>
                </a:solidFill>
              </a:rPr>
              <a:t>P2 – Paper 2</a:t>
            </a:r>
          </a:p>
        </p:txBody>
      </p:sp>
    </p:spTree>
    <p:extLst>
      <p:ext uri="{BB962C8B-B14F-4D97-AF65-F5344CB8AC3E}">
        <p14:creationId xmlns:p14="http://schemas.microsoft.com/office/powerpoint/2010/main" val="141501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68932" y="848014"/>
            <a:ext cx="7905600" cy="556920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62675" y="861266"/>
            <a:ext cx="7905600" cy="556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Click Save Button</a:t>
            </a:r>
            <a:endParaRPr lang="en-MY" dirty="0"/>
          </a:p>
        </p:txBody>
      </p:sp>
      <p:sp>
        <p:nvSpPr>
          <p:cNvPr id="7" name="Rectangle 6"/>
          <p:cNvSpPr/>
          <p:nvPr/>
        </p:nvSpPr>
        <p:spPr>
          <a:xfrm>
            <a:off x="1068932" y="6044489"/>
            <a:ext cx="798132" cy="364680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sp>
        <p:nvSpPr>
          <p:cNvPr id="8" name="Right Arrow 7"/>
          <p:cNvSpPr/>
          <p:nvPr/>
        </p:nvSpPr>
        <p:spPr>
          <a:xfrm rot="10329324">
            <a:off x="1954285" y="5655587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sp>
        <p:nvSpPr>
          <p:cNvPr id="9" name="Rectangle 8"/>
          <p:cNvSpPr/>
          <p:nvPr/>
        </p:nvSpPr>
        <p:spPr>
          <a:xfrm>
            <a:off x="1263394" y="5202198"/>
            <a:ext cx="6696000" cy="344773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sp>
        <p:nvSpPr>
          <p:cNvPr id="10" name="Right Arrow 9"/>
          <p:cNvSpPr/>
          <p:nvPr/>
        </p:nvSpPr>
        <p:spPr>
          <a:xfrm rot="8905506">
            <a:off x="7872933" y="4554486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</p:spTree>
    <p:extLst>
      <p:ext uri="{BB962C8B-B14F-4D97-AF65-F5344CB8AC3E}">
        <p14:creationId xmlns:p14="http://schemas.microsoft.com/office/powerpoint/2010/main" val="374414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156" y="839310"/>
            <a:ext cx="7909564" cy="538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Primary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87764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0" y="152400"/>
            <a:ext cx="6400800" cy="372666"/>
          </a:xfrm>
        </p:spPr>
        <p:txBody>
          <a:bodyPr>
            <a:normAutofit fontScale="90000"/>
          </a:bodyPr>
          <a:lstStyle/>
          <a:p>
            <a:r>
              <a:rPr lang="en-MY" dirty="0" smtClean="0"/>
              <a:t>Assessment Setup</a:t>
            </a:r>
            <a:endParaRPr lang="en-MY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0" y="771525"/>
          <a:ext cx="9144000" cy="5500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791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graphicEl>
                                              <a:dgm id="{975B73B1-E629-4BCB-8A06-83EC1E4627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975B73B1-E629-4BCB-8A06-83EC1E4627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975B73B1-E629-4BCB-8A06-83EC1E4627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graphicEl>
                                              <a:dgm id="{975B73B1-E629-4BCB-8A06-83EC1E4627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EE79108B-71A0-4148-8173-AB26FD69A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EE79108B-71A0-4148-8173-AB26FD69A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EE79108B-71A0-4148-8173-AB26FD69A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EE79108B-71A0-4148-8173-AB26FD69A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3C906C8F-5184-4265-96F6-41BE6B30C9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3C906C8F-5184-4265-96F6-41BE6B30C9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3C906C8F-5184-4265-96F6-41BE6B30C9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3C906C8F-5184-4265-96F6-41BE6B30C9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C416FE02-017D-486B-B1A7-97E3AF271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C416FE02-017D-486B-B1A7-97E3AF271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C416FE02-017D-486B-B1A7-97E3AF271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C416FE02-017D-486B-B1A7-97E3AF271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48A08810-B2F8-4ADD-ADF5-6351C72B8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48A08810-B2F8-4ADD-ADF5-6351C72B8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48A08810-B2F8-4ADD-ADF5-6351C72B8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48A08810-B2F8-4ADD-ADF5-6351C72B8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203E4235-2043-4240-8D84-C2E282D3C1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203E4235-2043-4240-8D84-C2E282D3C1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203E4235-2043-4240-8D84-C2E282D3C1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203E4235-2043-4240-8D84-C2E282D3C1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EE182041-7B45-4BB3-B399-D1818DE385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EE182041-7B45-4BB3-B399-D1818DE385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EE182041-7B45-4BB3-B399-D1818DE385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EE182041-7B45-4BB3-B399-D1818DE385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9256E056-5D57-40A5-A03B-C3179ECEE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9256E056-5D57-40A5-A03B-C3179ECEE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9256E056-5D57-40A5-A03B-C3179ECEE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9256E056-5D57-40A5-A03B-C3179ECEE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/>
        </p:bldSub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74" y="191113"/>
            <a:ext cx="8277726" cy="270711"/>
          </a:xfrm>
        </p:spPr>
        <p:txBody>
          <a:bodyPr>
            <a:normAutofit fontScale="90000"/>
          </a:bodyPr>
          <a:lstStyle/>
          <a:p>
            <a:r>
              <a:rPr lang="en-MY" dirty="0" smtClean="0"/>
              <a:t>C4P-AS03: Setup Criteria Cut-off Date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4"/>
            <a:ext cx="8547100" cy="4929411"/>
          </a:xfrm>
        </p:spPr>
        <p:txBody>
          <a:bodyPr>
            <a:normAutofit/>
          </a:bodyPr>
          <a:lstStyle/>
          <a:p>
            <a:r>
              <a:rPr lang="en-MY" sz="2700" b="1" dirty="0"/>
              <a:t>Description:</a:t>
            </a:r>
          </a:p>
          <a:p>
            <a:pPr lvl="1"/>
            <a:r>
              <a:rPr lang="en-MY" sz="2400" dirty="0" smtClean="0"/>
              <a:t>This Function allows the Roles below to Setup the Criteria Cut-off Date</a:t>
            </a:r>
          </a:p>
          <a:p>
            <a:r>
              <a:rPr lang="en-MY" sz="2700" b="1" dirty="0"/>
              <a:t>Granted Role: </a:t>
            </a:r>
          </a:p>
          <a:p>
            <a:pPr lvl="1"/>
            <a:r>
              <a:rPr lang="en-MY" sz="2400" dirty="0" smtClean="0"/>
              <a:t>School Exam Secretary (Secondary)</a:t>
            </a:r>
          </a:p>
          <a:p>
            <a:r>
              <a:rPr lang="en-MY" sz="2700" b="1" dirty="0" smtClean="0"/>
              <a:t>Menu </a:t>
            </a:r>
            <a:r>
              <a:rPr lang="en-MY" sz="2700" b="1" dirty="0"/>
              <a:t>Path:</a:t>
            </a:r>
          </a:p>
          <a:p>
            <a:pPr lvl="1"/>
            <a:r>
              <a:rPr lang="en-MY" sz="2400" dirty="0" smtClean="0"/>
              <a:t>Academic Staff &gt; Assessment and Exams &gt; Setup &gt; Criteria </a:t>
            </a:r>
            <a:r>
              <a:rPr lang="en-MY" sz="2400" dirty="0" err="1" smtClean="0"/>
              <a:t>Cutoff</a:t>
            </a:r>
            <a:r>
              <a:rPr lang="en-MY" sz="2400" dirty="0" smtClean="0"/>
              <a:t> Date Setup</a:t>
            </a:r>
            <a:endParaRPr lang="en-MY" sz="2400" dirty="0"/>
          </a:p>
        </p:txBody>
      </p:sp>
    </p:spTree>
    <p:extLst>
      <p:ext uri="{BB962C8B-B14F-4D97-AF65-F5344CB8AC3E}">
        <p14:creationId xmlns:p14="http://schemas.microsoft.com/office/powerpoint/2010/main" val="260072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How to use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85763" indent="-385763">
              <a:buAutoNum type="arabicPeriod"/>
            </a:pPr>
            <a:r>
              <a:rPr lang="en-MY" dirty="0" smtClean="0"/>
              <a:t>Navigate to the Screen via </a:t>
            </a:r>
            <a:r>
              <a:rPr lang="en-MY" sz="2700" b="1" dirty="0"/>
              <a:t>Menu Path</a:t>
            </a:r>
          </a:p>
          <a:p>
            <a:pPr marL="385763" indent="-385763">
              <a:buAutoNum type="arabicPeriod"/>
            </a:pPr>
            <a:r>
              <a:rPr lang="en-MY" dirty="0" smtClean="0"/>
              <a:t>Click </a:t>
            </a:r>
            <a:r>
              <a:rPr lang="en-MY" sz="2700" b="1" dirty="0"/>
              <a:t>Add new Value </a:t>
            </a:r>
            <a:r>
              <a:rPr lang="en-MY" sz="2700" b="1" dirty="0" smtClean="0"/>
              <a:t>Tab</a:t>
            </a:r>
            <a:endParaRPr lang="en-MY" sz="2700" b="1" dirty="0"/>
          </a:p>
          <a:p>
            <a:pPr marL="385763" indent="-385763">
              <a:buAutoNum type="arabicPeriod"/>
            </a:pPr>
            <a:r>
              <a:rPr lang="en-MY" dirty="0" smtClean="0"/>
              <a:t>Enter </a:t>
            </a:r>
            <a:r>
              <a:rPr lang="en-MY" sz="2700" b="1" dirty="0"/>
              <a:t>Academic Institution</a:t>
            </a:r>
          </a:p>
          <a:p>
            <a:pPr marL="385763" indent="-385763">
              <a:buAutoNum type="arabicPeriod"/>
            </a:pPr>
            <a:r>
              <a:rPr lang="en-MY" dirty="0" smtClean="0"/>
              <a:t>Enter </a:t>
            </a:r>
            <a:r>
              <a:rPr lang="en-MY" sz="2700" b="1" dirty="0"/>
              <a:t>Academic Organization</a:t>
            </a:r>
          </a:p>
          <a:p>
            <a:pPr marL="385763" indent="-385763">
              <a:buAutoNum type="arabicPeriod"/>
            </a:pPr>
            <a:r>
              <a:rPr lang="en-MY" dirty="0" smtClean="0"/>
              <a:t>Enter </a:t>
            </a:r>
            <a:r>
              <a:rPr lang="en-MY" sz="2700" b="1" dirty="0" smtClean="0"/>
              <a:t>Academic Year</a:t>
            </a:r>
            <a:endParaRPr lang="en-MY" sz="2700" b="1" dirty="0"/>
          </a:p>
          <a:p>
            <a:pPr marL="385763" indent="-385763">
              <a:buAutoNum type="arabicPeriod"/>
            </a:pPr>
            <a:r>
              <a:rPr lang="en-MY" dirty="0" smtClean="0"/>
              <a:t>Click </a:t>
            </a:r>
            <a:r>
              <a:rPr lang="en-MY" sz="2700" b="1" dirty="0" smtClean="0"/>
              <a:t>Add Button</a:t>
            </a:r>
            <a:endParaRPr lang="en-MY" sz="2700" b="1" dirty="0"/>
          </a:p>
          <a:p>
            <a:pPr marL="385763" indent="-385763">
              <a:buAutoNum type="arabicPeriod"/>
            </a:pPr>
            <a:endParaRPr lang="en-MY" dirty="0"/>
          </a:p>
          <a:p>
            <a:pPr marL="0" indent="0">
              <a:buNone/>
            </a:pPr>
            <a:r>
              <a:rPr lang="en-MY" b="1" dirty="0" smtClean="0">
                <a:solidFill>
                  <a:srgbClr val="FF0000"/>
                </a:solidFill>
              </a:rPr>
              <a:t>Refer also to Online Help</a:t>
            </a:r>
            <a:endParaRPr lang="en-MY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14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82" y="765841"/>
            <a:ext cx="8750105" cy="57302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Navigate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10800000">
            <a:off x="2867319" y="3190373"/>
            <a:ext cx="1023201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ectangle 5"/>
          <p:cNvSpPr/>
          <p:nvPr/>
        </p:nvSpPr>
        <p:spPr>
          <a:xfrm>
            <a:off x="712023" y="3317440"/>
            <a:ext cx="2023373" cy="599144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7" name="TextBox 6"/>
          <p:cNvSpPr txBox="1"/>
          <p:nvPr/>
        </p:nvSpPr>
        <p:spPr>
          <a:xfrm>
            <a:off x="513530" y="4023308"/>
            <a:ext cx="4707575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b="1" dirty="0" smtClean="0"/>
              <a:t>Navigation: </a:t>
            </a:r>
            <a:r>
              <a:rPr lang="en-MY" b="1" dirty="0">
                <a:solidFill>
                  <a:srgbClr val="FF0000"/>
                </a:solidFill>
              </a:rPr>
              <a:t>Academic Staff &gt; Assessment and Exams &gt; Setup &gt; Criteria </a:t>
            </a:r>
            <a:r>
              <a:rPr lang="en-MY" b="1" dirty="0" smtClean="0">
                <a:solidFill>
                  <a:srgbClr val="FF0000"/>
                </a:solidFill>
              </a:rPr>
              <a:t>Cut-off </a:t>
            </a:r>
            <a:r>
              <a:rPr lang="en-MY" b="1" dirty="0">
                <a:solidFill>
                  <a:srgbClr val="FF0000"/>
                </a:solidFill>
              </a:rPr>
              <a:t>Date Setup/ Criteria Cut-off Dt for Primary</a:t>
            </a:r>
          </a:p>
        </p:txBody>
      </p:sp>
    </p:spTree>
    <p:extLst>
      <p:ext uri="{BB962C8B-B14F-4D97-AF65-F5344CB8AC3E}">
        <p14:creationId xmlns:p14="http://schemas.microsoft.com/office/powerpoint/2010/main" val="107642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Click Add a New Value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4359"/>
          <a:stretch/>
        </p:blipFill>
        <p:spPr>
          <a:xfrm>
            <a:off x="1498261" y="764704"/>
            <a:ext cx="6274140" cy="52758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820474" y="2215091"/>
            <a:ext cx="2185443" cy="439783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7" name="Right Arrow 6"/>
          <p:cNvSpPr/>
          <p:nvPr/>
        </p:nvSpPr>
        <p:spPr>
          <a:xfrm rot="2051643">
            <a:off x="3030164" y="1625441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380944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How to use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85763" indent="-385763">
              <a:buAutoNum type="arabicPeriod"/>
            </a:pPr>
            <a:r>
              <a:rPr lang="en-MY" dirty="0" smtClean="0"/>
              <a:t>Navigate to the Screen via </a:t>
            </a:r>
            <a:r>
              <a:rPr lang="en-MY" sz="2700" b="1" dirty="0"/>
              <a:t>Menu Path</a:t>
            </a:r>
          </a:p>
          <a:p>
            <a:pPr marL="385763" indent="-385763">
              <a:buAutoNum type="arabicPeriod"/>
            </a:pPr>
            <a:r>
              <a:rPr lang="en-MY" dirty="0" smtClean="0"/>
              <a:t>Click </a:t>
            </a:r>
            <a:r>
              <a:rPr lang="en-MY" sz="2700" b="1" dirty="0"/>
              <a:t>Search </a:t>
            </a:r>
            <a:r>
              <a:rPr lang="en-MY" sz="2700" b="1" dirty="0" smtClean="0"/>
              <a:t>for Existing Value</a:t>
            </a:r>
          </a:p>
          <a:p>
            <a:pPr marL="385763" indent="-385763">
              <a:buAutoNum type="arabicPeriod"/>
            </a:pPr>
            <a:r>
              <a:rPr lang="en-MY" dirty="0" smtClean="0"/>
              <a:t>Choose</a:t>
            </a:r>
            <a:r>
              <a:rPr lang="en-MY" sz="2700" b="1" dirty="0" smtClean="0"/>
              <a:t> </a:t>
            </a:r>
            <a:r>
              <a:rPr lang="en-MY" sz="2700" b="1" dirty="0"/>
              <a:t>Course ID</a:t>
            </a:r>
          </a:p>
          <a:p>
            <a:pPr marL="385763" indent="-385763">
              <a:buAutoNum type="arabicPeriod"/>
            </a:pPr>
            <a:r>
              <a:rPr lang="en-MY" dirty="0" smtClean="0"/>
              <a:t>Click the </a:t>
            </a:r>
            <a:r>
              <a:rPr lang="en-MY" sz="2700" b="1" dirty="0"/>
              <a:t>Course ID</a:t>
            </a:r>
          </a:p>
          <a:p>
            <a:pPr marL="0" indent="0">
              <a:buNone/>
            </a:pPr>
            <a:endParaRPr lang="en-MY" dirty="0"/>
          </a:p>
          <a:p>
            <a:pPr marL="0" indent="0">
              <a:buNone/>
            </a:pPr>
            <a:r>
              <a:rPr lang="en-MY" b="1" dirty="0" smtClean="0">
                <a:solidFill>
                  <a:srgbClr val="FF0000"/>
                </a:solidFill>
              </a:rPr>
              <a:t>Refer also to Online Help</a:t>
            </a:r>
            <a:endParaRPr lang="en-MY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53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4409" y="764704"/>
            <a:ext cx="8132480" cy="55361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Select the Academic Institution</a:t>
            </a:r>
            <a:endParaRPr lang="en-MY" dirty="0"/>
          </a:p>
        </p:txBody>
      </p:sp>
      <p:sp>
        <p:nvSpPr>
          <p:cNvPr id="6" name="Rectangle 5"/>
          <p:cNvSpPr/>
          <p:nvPr/>
        </p:nvSpPr>
        <p:spPr>
          <a:xfrm flipV="1">
            <a:off x="3269175" y="4058669"/>
            <a:ext cx="4607292" cy="397565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7" name="Right Arrow 6"/>
          <p:cNvSpPr/>
          <p:nvPr/>
        </p:nvSpPr>
        <p:spPr>
          <a:xfrm rot="2051643">
            <a:off x="2162258" y="3410239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237432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99" y="764704"/>
            <a:ext cx="8988082" cy="55806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Select the </a:t>
            </a:r>
            <a:r>
              <a:rPr lang="en-MY" dirty="0"/>
              <a:t>Academic </a:t>
            </a:r>
            <a:r>
              <a:rPr lang="en-MY" dirty="0" smtClean="0"/>
              <a:t>Organization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2051643">
            <a:off x="2431471" y="3593170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ectangle 5"/>
          <p:cNvSpPr/>
          <p:nvPr/>
        </p:nvSpPr>
        <p:spPr>
          <a:xfrm>
            <a:off x="3538389" y="4299266"/>
            <a:ext cx="1860196" cy="406769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7" name="TextBox 6"/>
          <p:cNvSpPr txBox="1"/>
          <p:nvPr/>
        </p:nvSpPr>
        <p:spPr>
          <a:xfrm>
            <a:off x="3549634" y="4752054"/>
            <a:ext cx="4037029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en-MY" b="1" dirty="0" smtClean="0"/>
              <a:t>Select the </a:t>
            </a:r>
            <a:r>
              <a:rPr lang="en-MY" b="1" dirty="0" smtClean="0">
                <a:solidFill>
                  <a:srgbClr val="FF0000"/>
                </a:solidFill>
              </a:rPr>
              <a:t>Academic Organization.</a:t>
            </a:r>
            <a:endParaRPr lang="en-MY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11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471" y="764705"/>
            <a:ext cx="8595710" cy="54924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Select the Academic Year 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2051643">
            <a:off x="4186156" y="4141256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ectangle 5"/>
          <p:cNvSpPr/>
          <p:nvPr/>
        </p:nvSpPr>
        <p:spPr>
          <a:xfrm>
            <a:off x="5293073" y="4737562"/>
            <a:ext cx="1115794" cy="250905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134625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Click Add Button</a:t>
            </a:r>
            <a:endParaRPr lang="en-MY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1905"/>
          <a:stretch/>
        </p:blipFill>
        <p:spPr>
          <a:xfrm>
            <a:off x="1455277" y="764704"/>
            <a:ext cx="6379695" cy="5217458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2051643">
            <a:off x="677718" y="4786798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7" name="Rectangle 6"/>
          <p:cNvSpPr/>
          <p:nvPr/>
        </p:nvSpPr>
        <p:spPr>
          <a:xfrm>
            <a:off x="1586754" y="5351537"/>
            <a:ext cx="1459452" cy="462940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79244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Enter the Cut-off Date</a:t>
            </a:r>
            <a:endParaRPr lang="en-MY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4" y="1156447"/>
            <a:ext cx="9161354" cy="355374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2051643">
            <a:off x="1043124" y="2936932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ectangle 5"/>
          <p:cNvSpPr/>
          <p:nvPr/>
        </p:nvSpPr>
        <p:spPr>
          <a:xfrm>
            <a:off x="2030774" y="3459279"/>
            <a:ext cx="1301325" cy="324865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7" name="Rectangle 6"/>
          <p:cNvSpPr/>
          <p:nvPr/>
        </p:nvSpPr>
        <p:spPr>
          <a:xfrm>
            <a:off x="3436045" y="3459279"/>
            <a:ext cx="3838814" cy="66896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MY" dirty="0" smtClean="0">
                <a:solidFill>
                  <a:srgbClr val="FF0000"/>
                </a:solidFill>
              </a:rPr>
              <a:t>Set Deadline to define Component and Subcomponent criteria</a:t>
            </a:r>
            <a:endParaRPr lang="en-MY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21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Save the Criteria Cut-off Date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427" y="1476623"/>
            <a:ext cx="7969145" cy="30912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1" y="1062318"/>
            <a:ext cx="9216539" cy="3575147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8465157">
            <a:off x="1010913" y="3358124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ectangle 5"/>
          <p:cNvSpPr/>
          <p:nvPr/>
        </p:nvSpPr>
        <p:spPr>
          <a:xfrm>
            <a:off x="205410" y="4111606"/>
            <a:ext cx="922151" cy="462940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8" name="Rectangle 7"/>
          <p:cNvSpPr/>
          <p:nvPr/>
        </p:nvSpPr>
        <p:spPr>
          <a:xfrm>
            <a:off x="587427" y="4637465"/>
            <a:ext cx="3513086" cy="127300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MY" dirty="0" smtClean="0">
                <a:solidFill>
                  <a:srgbClr val="FF0000"/>
                </a:solidFill>
              </a:rPr>
              <a:t>Before Cut-off Date,</a:t>
            </a:r>
          </a:p>
          <a:p>
            <a:r>
              <a:rPr lang="en-MY" dirty="0" smtClean="0">
                <a:solidFill>
                  <a:srgbClr val="FF0000"/>
                </a:solidFill>
              </a:rPr>
              <a:t>Users </a:t>
            </a:r>
            <a:r>
              <a:rPr lang="en-MY" b="1" dirty="0" smtClean="0">
                <a:solidFill>
                  <a:srgbClr val="FF0000"/>
                </a:solidFill>
              </a:rPr>
              <a:t>CAN</a:t>
            </a:r>
            <a:r>
              <a:rPr lang="en-MY" dirty="0" smtClean="0">
                <a:solidFill>
                  <a:srgbClr val="FF0000"/>
                </a:solidFill>
              </a:rPr>
              <a:t> add/modify/delete:</a:t>
            </a:r>
          </a:p>
          <a:p>
            <a:r>
              <a:rPr lang="en-MY" dirty="0" smtClean="0">
                <a:solidFill>
                  <a:srgbClr val="FF0000"/>
                </a:solidFill>
              </a:rPr>
              <a:t>Define Component Criteria</a:t>
            </a:r>
          </a:p>
          <a:p>
            <a:r>
              <a:rPr lang="en-MY" dirty="0" smtClean="0">
                <a:solidFill>
                  <a:srgbClr val="FF0000"/>
                </a:solidFill>
              </a:rPr>
              <a:t>Define Sub-Component Criteria</a:t>
            </a:r>
          </a:p>
        </p:txBody>
      </p:sp>
      <p:sp>
        <p:nvSpPr>
          <p:cNvPr id="9" name="Rectangle 8"/>
          <p:cNvSpPr/>
          <p:nvPr/>
        </p:nvSpPr>
        <p:spPr>
          <a:xfrm>
            <a:off x="4396014" y="4637465"/>
            <a:ext cx="3790724" cy="127300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MY" dirty="0" smtClean="0">
                <a:solidFill>
                  <a:srgbClr val="FF0000"/>
                </a:solidFill>
              </a:rPr>
              <a:t>On/After Cut-off Date,</a:t>
            </a:r>
          </a:p>
          <a:p>
            <a:r>
              <a:rPr lang="en-MY" dirty="0" smtClean="0">
                <a:solidFill>
                  <a:srgbClr val="FF0000"/>
                </a:solidFill>
              </a:rPr>
              <a:t>Users </a:t>
            </a:r>
            <a:r>
              <a:rPr lang="en-MY" b="1" dirty="0" smtClean="0">
                <a:solidFill>
                  <a:srgbClr val="FF0000"/>
                </a:solidFill>
              </a:rPr>
              <a:t>CANNOT</a:t>
            </a:r>
            <a:r>
              <a:rPr lang="en-MY" dirty="0" smtClean="0">
                <a:solidFill>
                  <a:srgbClr val="FF0000"/>
                </a:solidFill>
              </a:rPr>
              <a:t> add/modify/delete:</a:t>
            </a:r>
          </a:p>
          <a:p>
            <a:r>
              <a:rPr lang="en-MY" dirty="0" smtClean="0">
                <a:solidFill>
                  <a:srgbClr val="FF0000"/>
                </a:solidFill>
              </a:rPr>
              <a:t>Define Component Criteria</a:t>
            </a:r>
          </a:p>
          <a:p>
            <a:r>
              <a:rPr lang="en-MY" dirty="0" smtClean="0">
                <a:solidFill>
                  <a:srgbClr val="FF0000"/>
                </a:solidFill>
              </a:rPr>
              <a:t>Define Sub-Component Criteria</a:t>
            </a:r>
          </a:p>
        </p:txBody>
      </p:sp>
    </p:spTree>
    <p:extLst>
      <p:ext uri="{BB962C8B-B14F-4D97-AF65-F5344CB8AC3E}">
        <p14:creationId xmlns:p14="http://schemas.microsoft.com/office/powerpoint/2010/main" val="186958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0" y="152400"/>
            <a:ext cx="6400800" cy="372666"/>
          </a:xfrm>
        </p:spPr>
        <p:txBody>
          <a:bodyPr>
            <a:normAutofit fontScale="90000"/>
          </a:bodyPr>
          <a:lstStyle/>
          <a:p>
            <a:r>
              <a:rPr lang="en-MY" dirty="0" smtClean="0"/>
              <a:t>Assessment Setup</a:t>
            </a:r>
            <a:endParaRPr lang="en-MY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8507577"/>
              </p:ext>
            </p:extLst>
          </p:nvPr>
        </p:nvGraphicFramePr>
        <p:xfrm>
          <a:off x="0" y="771525"/>
          <a:ext cx="9144000" cy="5500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748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graphicEl>
                                              <a:dgm id="{975B73B1-E629-4BCB-8A06-83EC1E4627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975B73B1-E629-4BCB-8A06-83EC1E4627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975B73B1-E629-4BCB-8A06-83EC1E4627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graphicEl>
                                              <a:dgm id="{975B73B1-E629-4BCB-8A06-83EC1E4627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EE79108B-71A0-4148-8173-AB26FD69A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EE79108B-71A0-4148-8173-AB26FD69A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EE79108B-71A0-4148-8173-AB26FD69A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EE79108B-71A0-4148-8173-AB26FD69A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3C906C8F-5184-4265-96F6-41BE6B30C9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3C906C8F-5184-4265-96F6-41BE6B30C9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3C906C8F-5184-4265-96F6-41BE6B30C9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3C906C8F-5184-4265-96F6-41BE6B30C9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C416FE02-017D-486B-B1A7-97E3AF271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C416FE02-017D-486B-B1A7-97E3AF271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C416FE02-017D-486B-B1A7-97E3AF271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C416FE02-017D-486B-B1A7-97E3AF271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AFAF89B3-0661-41D3-B6F0-ABF937118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AFAF89B3-0661-41D3-B6F0-ABF937118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AFAF89B3-0661-41D3-B6F0-ABF937118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AFAF89B3-0661-41D3-B6F0-ABF937118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F9DC9C11-CF0B-4DC7-A58A-FF472AA5F3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F9DC9C11-CF0B-4DC7-A58A-FF472AA5F3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F9DC9C11-CF0B-4DC7-A58A-FF472AA5F3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F9DC9C11-CF0B-4DC7-A58A-FF472AA5F3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EE182041-7B45-4BB3-B399-D1818DE385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EE182041-7B45-4BB3-B399-D1818DE385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EE182041-7B45-4BB3-B399-D1818DE385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EE182041-7B45-4BB3-B399-D1818DE385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9256E056-5D57-40A5-A03B-C3179ECEE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9256E056-5D57-40A5-A03B-C3179ECEE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9256E056-5D57-40A5-A03B-C3179ECEE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9256E056-5D57-40A5-A03B-C3179ECEE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/>
        </p:bldSub>
      </p:bldGraphic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74" y="191113"/>
            <a:ext cx="8277726" cy="270711"/>
          </a:xfrm>
        </p:spPr>
        <p:txBody>
          <a:bodyPr>
            <a:normAutofit fontScale="90000"/>
          </a:bodyPr>
          <a:lstStyle/>
          <a:p>
            <a:r>
              <a:rPr lang="en-MY" dirty="0" smtClean="0"/>
              <a:t>C4P-AS04: Define Component Criteria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MY" sz="2700" b="1" dirty="0"/>
              <a:t>Description:</a:t>
            </a:r>
          </a:p>
          <a:p>
            <a:pPr lvl="1"/>
            <a:r>
              <a:rPr lang="en-MY" sz="2400" dirty="0" smtClean="0"/>
              <a:t>This Function allows the Roles below to setup the marks and weightages of the assessment for each subject</a:t>
            </a:r>
          </a:p>
          <a:p>
            <a:r>
              <a:rPr lang="en-MY" sz="2700" b="1" dirty="0"/>
              <a:t>Granted Role: </a:t>
            </a:r>
          </a:p>
          <a:p>
            <a:pPr lvl="1"/>
            <a:r>
              <a:rPr lang="en-MY" sz="2400" dirty="0" smtClean="0"/>
              <a:t>School Exam Secretary (Secondary)</a:t>
            </a:r>
          </a:p>
          <a:p>
            <a:r>
              <a:rPr lang="en-MY" sz="2700" b="1" dirty="0" smtClean="0"/>
              <a:t>Menu </a:t>
            </a:r>
            <a:r>
              <a:rPr lang="en-MY" sz="2700" b="1" dirty="0"/>
              <a:t>Path:</a:t>
            </a:r>
          </a:p>
          <a:p>
            <a:pPr lvl="1"/>
            <a:r>
              <a:rPr lang="en-MY" sz="2400" dirty="0" smtClean="0"/>
              <a:t>Academic Staff &gt; Assessment and Exams &gt; Setup &gt; Define Component Criteria</a:t>
            </a:r>
            <a:endParaRPr lang="en-MY" sz="2400" dirty="0"/>
          </a:p>
        </p:txBody>
      </p:sp>
    </p:spTree>
    <p:extLst>
      <p:ext uri="{BB962C8B-B14F-4D97-AF65-F5344CB8AC3E}">
        <p14:creationId xmlns:p14="http://schemas.microsoft.com/office/powerpoint/2010/main" val="303163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How to use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85763" indent="-385763">
              <a:buAutoNum type="arabicPeriod"/>
            </a:pPr>
            <a:r>
              <a:rPr lang="en-MY" dirty="0" smtClean="0"/>
              <a:t>Navigate to the Screen via </a:t>
            </a:r>
            <a:r>
              <a:rPr lang="en-MY" sz="2700" b="1" dirty="0"/>
              <a:t>Menu Path</a:t>
            </a:r>
          </a:p>
          <a:p>
            <a:pPr marL="385763" indent="-385763">
              <a:buAutoNum type="arabicPeriod"/>
            </a:pPr>
            <a:r>
              <a:rPr lang="en-MY" dirty="0" smtClean="0"/>
              <a:t>Click </a:t>
            </a:r>
            <a:r>
              <a:rPr lang="en-MY" sz="2700" b="1" dirty="0"/>
              <a:t>Add new Value </a:t>
            </a:r>
            <a:r>
              <a:rPr lang="en-MY" sz="2700" b="1" dirty="0" smtClean="0"/>
              <a:t>Tab</a:t>
            </a:r>
            <a:endParaRPr lang="en-MY" sz="2700" b="1" dirty="0"/>
          </a:p>
          <a:p>
            <a:pPr marL="385763" indent="-385763">
              <a:buAutoNum type="arabicPeriod"/>
            </a:pPr>
            <a:r>
              <a:rPr lang="en-MY" dirty="0" smtClean="0"/>
              <a:t>Enter </a:t>
            </a:r>
            <a:r>
              <a:rPr lang="en-MY" sz="2700" b="1" dirty="0"/>
              <a:t>Academic </a:t>
            </a:r>
            <a:r>
              <a:rPr lang="en-MY" sz="2700" b="1" dirty="0" smtClean="0"/>
              <a:t>Institution</a:t>
            </a:r>
          </a:p>
          <a:p>
            <a:pPr marL="385763" indent="-385763">
              <a:buAutoNum type="arabicPeriod"/>
            </a:pPr>
            <a:r>
              <a:rPr lang="en-MY" dirty="0" smtClean="0"/>
              <a:t>Enter</a:t>
            </a:r>
            <a:r>
              <a:rPr lang="en-MY" sz="2700" b="1" dirty="0" smtClean="0"/>
              <a:t> Academic Career</a:t>
            </a:r>
            <a:endParaRPr lang="en-MY" sz="2700" b="1" dirty="0"/>
          </a:p>
          <a:p>
            <a:pPr marL="385763" indent="-385763">
              <a:buAutoNum type="arabicPeriod"/>
            </a:pPr>
            <a:r>
              <a:rPr lang="en-MY" dirty="0" smtClean="0"/>
              <a:t>Enter </a:t>
            </a:r>
            <a:r>
              <a:rPr lang="en-MY" sz="2700" b="1" dirty="0" smtClean="0"/>
              <a:t>Subject</a:t>
            </a:r>
            <a:endParaRPr lang="en-MY" sz="2700" b="1" dirty="0"/>
          </a:p>
          <a:p>
            <a:pPr marL="385763" indent="-385763">
              <a:buAutoNum type="arabicPeriod"/>
            </a:pPr>
            <a:r>
              <a:rPr lang="en-MY" dirty="0" smtClean="0"/>
              <a:t>Enter </a:t>
            </a:r>
            <a:r>
              <a:rPr lang="en-MY" sz="2700" b="1" dirty="0" smtClean="0"/>
              <a:t>Academic Year</a:t>
            </a:r>
            <a:endParaRPr lang="en-MY" sz="2700" b="1" dirty="0"/>
          </a:p>
          <a:p>
            <a:pPr marL="385763" indent="-385763">
              <a:buAutoNum type="arabicPeriod"/>
            </a:pPr>
            <a:r>
              <a:rPr lang="en-MY" dirty="0" smtClean="0"/>
              <a:t>Click </a:t>
            </a:r>
            <a:r>
              <a:rPr lang="en-MY" sz="2700" b="1" dirty="0" smtClean="0"/>
              <a:t>Add Button</a:t>
            </a:r>
            <a:endParaRPr lang="en-MY" sz="2700" b="1" dirty="0"/>
          </a:p>
          <a:p>
            <a:pPr marL="385763" indent="-385763">
              <a:buAutoNum type="arabicPeriod"/>
            </a:pPr>
            <a:endParaRPr lang="en-MY" dirty="0"/>
          </a:p>
          <a:p>
            <a:pPr marL="0" indent="0">
              <a:buNone/>
            </a:pPr>
            <a:r>
              <a:rPr lang="en-MY" b="1" dirty="0" smtClean="0">
                <a:solidFill>
                  <a:srgbClr val="FF0000"/>
                </a:solidFill>
              </a:rPr>
              <a:t>Refer also to Online Help</a:t>
            </a:r>
            <a:endParaRPr lang="en-MY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86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40" y="764704"/>
            <a:ext cx="8426582" cy="55425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Navigate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10800000">
            <a:off x="2943863" y="2151249"/>
            <a:ext cx="1023201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sp>
        <p:nvSpPr>
          <p:cNvPr id="6" name="Rectangle 5"/>
          <p:cNvSpPr/>
          <p:nvPr/>
        </p:nvSpPr>
        <p:spPr>
          <a:xfrm>
            <a:off x="690082" y="2265065"/>
            <a:ext cx="2253780" cy="612396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sp>
        <p:nvSpPr>
          <p:cNvPr id="7" name="TextBox 6"/>
          <p:cNvSpPr txBox="1"/>
          <p:nvPr/>
        </p:nvSpPr>
        <p:spPr>
          <a:xfrm>
            <a:off x="362017" y="3455259"/>
            <a:ext cx="4103965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b="1" dirty="0" smtClean="0"/>
              <a:t>Navigation: </a:t>
            </a:r>
            <a:r>
              <a:rPr lang="en-MY" b="1" dirty="0">
                <a:solidFill>
                  <a:srgbClr val="FF0000"/>
                </a:solidFill>
              </a:rPr>
              <a:t>Academic Staff &gt; Assessment and Exams &gt; Setup &gt; Define Component Criteria</a:t>
            </a:r>
          </a:p>
        </p:txBody>
      </p:sp>
    </p:spTree>
    <p:extLst>
      <p:ext uri="{BB962C8B-B14F-4D97-AF65-F5344CB8AC3E}">
        <p14:creationId xmlns:p14="http://schemas.microsoft.com/office/powerpoint/2010/main" val="146870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21" y="862768"/>
            <a:ext cx="8837193" cy="510165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Navigate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10800000">
            <a:off x="2649083" y="4562139"/>
            <a:ext cx="1023201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ectangle 5"/>
          <p:cNvSpPr/>
          <p:nvPr/>
        </p:nvSpPr>
        <p:spPr>
          <a:xfrm>
            <a:off x="635036" y="4731025"/>
            <a:ext cx="2014045" cy="388440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7" name="TextBox 6"/>
          <p:cNvSpPr txBox="1"/>
          <p:nvPr/>
        </p:nvSpPr>
        <p:spPr>
          <a:xfrm>
            <a:off x="453054" y="5217529"/>
            <a:ext cx="4392055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b="1" dirty="0" smtClean="0"/>
              <a:t>Navigation: </a:t>
            </a:r>
            <a:r>
              <a:rPr lang="en-MY" b="1" dirty="0">
                <a:solidFill>
                  <a:srgbClr val="FF0000"/>
                </a:solidFill>
              </a:rPr>
              <a:t>Academic Staff &gt; Assessment and Exams &gt; Setup &gt; </a:t>
            </a:r>
            <a:r>
              <a:rPr lang="en-MY" b="1" dirty="0" smtClean="0">
                <a:solidFill>
                  <a:srgbClr val="FF0000"/>
                </a:solidFill>
              </a:rPr>
              <a:t>Student Assessment</a:t>
            </a:r>
            <a:endParaRPr lang="en-MY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29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tretch/>
        </p:blipFill>
        <p:spPr>
          <a:xfrm>
            <a:off x="1941263" y="742953"/>
            <a:ext cx="4418526" cy="554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Click Add a New Value</a:t>
            </a:r>
            <a:endParaRPr lang="en-MY" dirty="0"/>
          </a:p>
        </p:txBody>
      </p:sp>
      <p:sp>
        <p:nvSpPr>
          <p:cNvPr id="5" name="Rectangle 4"/>
          <p:cNvSpPr/>
          <p:nvPr/>
        </p:nvSpPr>
        <p:spPr>
          <a:xfrm>
            <a:off x="4230657" y="1636566"/>
            <a:ext cx="1893052" cy="342900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sp>
        <p:nvSpPr>
          <p:cNvPr id="6" name="Right Arrow 5"/>
          <p:cNvSpPr/>
          <p:nvPr/>
        </p:nvSpPr>
        <p:spPr>
          <a:xfrm rot="8734846">
            <a:off x="6133126" y="1144550"/>
            <a:ext cx="1023201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</p:spTree>
    <p:extLst>
      <p:ext uri="{BB962C8B-B14F-4D97-AF65-F5344CB8AC3E}">
        <p14:creationId xmlns:p14="http://schemas.microsoft.com/office/powerpoint/2010/main" val="116570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55076"/>
            <a:ext cx="9149992" cy="45025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Select the Academic Institution</a:t>
            </a:r>
            <a:endParaRPr lang="en-MY" dirty="0"/>
          </a:p>
        </p:txBody>
      </p:sp>
      <p:sp>
        <p:nvSpPr>
          <p:cNvPr id="5" name="Rectangle 4"/>
          <p:cNvSpPr/>
          <p:nvPr/>
        </p:nvSpPr>
        <p:spPr>
          <a:xfrm>
            <a:off x="3641695" y="4457472"/>
            <a:ext cx="1222501" cy="342900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sp>
        <p:nvSpPr>
          <p:cNvPr id="6" name="Right Arrow 5"/>
          <p:cNvSpPr/>
          <p:nvPr/>
        </p:nvSpPr>
        <p:spPr>
          <a:xfrm rot="8734846">
            <a:off x="4728729" y="3621026"/>
            <a:ext cx="1023201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</p:spTree>
    <p:extLst>
      <p:ext uri="{BB962C8B-B14F-4D97-AF65-F5344CB8AC3E}">
        <p14:creationId xmlns:p14="http://schemas.microsoft.com/office/powerpoint/2010/main" val="250620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15" y="778773"/>
            <a:ext cx="8846210" cy="54978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Select the Academic Career</a:t>
            </a:r>
            <a:endParaRPr lang="en-MY" dirty="0"/>
          </a:p>
        </p:txBody>
      </p:sp>
      <p:sp>
        <p:nvSpPr>
          <p:cNvPr id="5" name="Rectangle 4"/>
          <p:cNvSpPr/>
          <p:nvPr/>
        </p:nvSpPr>
        <p:spPr>
          <a:xfrm>
            <a:off x="4164035" y="4518920"/>
            <a:ext cx="1245268" cy="342900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sp>
        <p:nvSpPr>
          <p:cNvPr id="6" name="Right Arrow 5"/>
          <p:cNvSpPr/>
          <p:nvPr/>
        </p:nvSpPr>
        <p:spPr>
          <a:xfrm rot="8734846">
            <a:off x="5342728" y="3671906"/>
            <a:ext cx="1023201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</p:spTree>
    <p:extLst>
      <p:ext uri="{BB962C8B-B14F-4D97-AF65-F5344CB8AC3E}">
        <p14:creationId xmlns:p14="http://schemas.microsoft.com/office/powerpoint/2010/main" val="282225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11000"/>
          <a:stretch/>
        </p:blipFill>
        <p:spPr>
          <a:xfrm>
            <a:off x="1979712" y="764704"/>
            <a:ext cx="5407575" cy="55094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Fill up the rest of the field</a:t>
            </a:r>
            <a:endParaRPr lang="en-MY" dirty="0"/>
          </a:p>
        </p:txBody>
      </p:sp>
      <p:sp>
        <p:nvSpPr>
          <p:cNvPr id="5" name="Rectangle 4"/>
          <p:cNvSpPr/>
          <p:nvPr/>
        </p:nvSpPr>
        <p:spPr>
          <a:xfrm>
            <a:off x="4860465" y="3775779"/>
            <a:ext cx="2080662" cy="1232061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sp>
        <p:nvSpPr>
          <p:cNvPr id="6" name="Right Arrow 5"/>
          <p:cNvSpPr/>
          <p:nvPr/>
        </p:nvSpPr>
        <p:spPr>
          <a:xfrm rot="9075976">
            <a:off x="6953708" y="3412673"/>
            <a:ext cx="1023201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</p:spTree>
    <p:extLst>
      <p:ext uri="{BB962C8B-B14F-4D97-AF65-F5344CB8AC3E}">
        <p14:creationId xmlns:p14="http://schemas.microsoft.com/office/powerpoint/2010/main" val="33075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252" y="764704"/>
            <a:ext cx="5652654" cy="55558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Click Add Button</a:t>
            </a:r>
            <a:endParaRPr lang="en-MY" dirty="0"/>
          </a:p>
        </p:txBody>
      </p:sp>
      <p:sp>
        <p:nvSpPr>
          <p:cNvPr id="5" name="Rectangle 4"/>
          <p:cNvSpPr/>
          <p:nvPr/>
        </p:nvSpPr>
        <p:spPr>
          <a:xfrm>
            <a:off x="1587820" y="5741199"/>
            <a:ext cx="1702029" cy="424079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sp>
        <p:nvSpPr>
          <p:cNvPr id="6" name="Right Arrow 5"/>
          <p:cNvSpPr/>
          <p:nvPr/>
        </p:nvSpPr>
        <p:spPr>
          <a:xfrm rot="9075976">
            <a:off x="3401410" y="5144220"/>
            <a:ext cx="1023201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</p:spTree>
    <p:extLst>
      <p:ext uri="{BB962C8B-B14F-4D97-AF65-F5344CB8AC3E}">
        <p14:creationId xmlns:p14="http://schemas.microsoft.com/office/powerpoint/2010/main" val="322586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38047"/>
          <a:stretch/>
        </p:blipFill>
        <p:spPr>
          <a:xfrm>
            <a:off x="0" y="1131605"/>
            <a:ext cx="9144000" cy="33458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Select Active Status</a:t>
            </a:r>
            <a:endParaRPr lang="en-MY" dirty="0"/>
          </a:p>
        </p:txBody>
      </p:sp>
      <p:sp>
        <p:nvSpPr>
          <p:cNvPr id="6" name="Right Arrow 5"/>
          <p:cNvSpPr/>
          <p:nvPr/>
        </p:nvSpPr>
        <p:spPr>
          <a:xfrm rot="9075976">
            <a:off x="5423359" y="1575495"/>
            <a:ext cx="1023201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sp>
        <p:nvSpPr>
          <p:cNvPr id="7" name="Rectangle 6"/>
          <p:cNvSpPr/>
          <p:nvPr/>
        </p:nvSpPr>
        <p:spPr>
          <a:xfrm>
            <a:off x="4414534" y="2190468"/>
            <a:ext cx="910709" cy="621641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sp>
        <p:nvSpPr>
          <p:cNvPr id="8" name="Rectangle 7"/>
          <p:cNvSpPr/>
          <p:nvPr/>
        </p:nvSpPr>
        <p:spPr>
          <a:xfrm>
            <a:off x="5484721" y="2389385"/>
            <a:ext cx="2266921" cy="5921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MY" dirty="0" smtClean="0">
                <a:solidFill>
                  <a:srgbClr val="FF0000"/>
                </a:solidFill>
              </a:rPr>
              <a:t>Click dropdown list to select the status</a:t>
            </a:r>
            <a:endParaRPr lang="en-MY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62" y="2529564"/>
            <a:ext cx="1924050" cy="190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1060" y="3174225"/>
            <a:ext cx="6577655" cy="1881992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07519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33"/>
          <a:stretch/>
        </p:blipFill>
        <p:spPr>
          <a:xfrm>
            <a:off x="473260" y="764704"/>
            <a:ext cx="7860348" cy="55022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Select Component Code</a:t>
            </a:r>
            <a:endParaRPr lang="en-MY" dirty="0"/>
          </a:p>
        </p:txBody>
      </p:sp>
      <p:sp>
        <p:nvSpPr>
          <p:cNvPr id="6" name="Right Arrow 5"/>
          <p:cNvSpPr/>
          <p:nvPr/>
        </p:nvSpPr>
        <p:spPr>
          <a:xfrm rot="9075976">
            <a:off x="4545947" y="2951877"/>
            <a:ext cx="1023201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sp>
        <p:nvSpPr>
          <p:cNvPr id="7" name="Rectangle 6"/>
          <p:cNvSpPr/>
          <p:nvPr/>
        </p:nvSpPr>
        <p:spPr>
          <a:xfrm>
            <a:off x="3285504" y="3626238"/>
            <a:ext cx="1260089" cy="279590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sp>
        <p:nvSpPr>
          <p:cNvPr id="3" name="Curved Down Arrow 2"/>
          <p:cNvSpPr/>
          <p:nvPr/>
        </p:nvSpPr>
        <p:spPr>
          <a:xfrm rot="17890717">
            <a:off x="2067125" y="3832554"/>
            <a:ext cx="1320334" cy="622852"/>
          </a:xfrm>
          <a:prstGeom prst="curvedDownArrow">
            <a:avLst>
              <a:gd name="adj1" fmla="val 8836"/>
              <a:gd name="adj2" fmla="val 44329"/>
              <a:gd name="adj3" fmla="val 25000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700788" y="4833210"/>
            <a:ext cx="360464" cy="3710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9" name="Rectangle 8"/>
          <p:cNvSpPr/>
          <p:nvPr/>
        </p:nvSpPr>
        <p:spPr>
          <a:xfrm>
            <a:off x="1228726" y="5308358"/>
            <a:ext cx="2084828" cy="84955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MY" sz="1600" dirty="0" smtClean="0">
                <a:solidFill>
                  <a:srgbClr val="FF0000"/>
                </a:solidFill>
              </a:rPr>
              <a:t>Click prompt button to select the Component Code</a:t>
            </a:r>
            <a:endParaRPr lang="en-MY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16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5" y="764704"/>
            <a:ext cx="8962585" cy="55025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Select Term</a:t>
            </a:r>
            <a:endParaRPr lang="en-MY" dirty="0"/>
          </a:p>
        </p:txBody>
      </p:sp>
      <p:sp>
        <p:nvSpPr>
          <p:cNvPr id="6" name="Right Arrow 5"/>
          <p:cNvSpPr/>
          <p:nvPr/>
        </p:nvSpPr>
        <p:spPr>
          <a:xfrm rot="9075976">
            <a:off x="6097878" y="4386553"/>
            <a:ext cx="1023201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sp>
        <p:nvSpPr>
          <p:cNvPr id="7" name="Rectangle 6"/>
          <p:cNvSpPr/>
          <p:nvPr/>
        </p:nvSpPr>
        <p:spPr>
          <a:xfrm>
            <a:off x="2877440" y="4859420"/>
            <a:ext cx="3223323" cy="340281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</p:spTree>
    <p:extLst>
      <p:ext uri="{BB962C8B-B14F-4D97-AF65-F5344CB8AC3E}">
        <p14:creationId xmlns:p14="http://schemas.microsoft.com/office/powerpoint/2010/main" val="277475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96" y="764704"/>
            <a:ext cx="8596534" cy="54932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Y" dirty="0" smtClean="0"/>
              <a:t>Select Session</a:t>
            </a:r>
            <a:endParaRPr lang="en-MY" dirty="0"/>
          </a:p>
        </p:txBody>
      </p:sp>
      <p:sp>
        <p:nvSpPr>
          <p:cNvPr id="7" name="Rectangle 6"/>
          <p:cNvSpPr/>
          <p:nvPr/>
        </p:nvSpPr>
        <p:spPr>
          <a:xfrm>
            <a:off x="1343025" y="5462794"/>
            <a:ext cx="3914775" cy="291550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sp>
        <p:nvSpPr>
          <p:cNvPr id="6" name="Right Arrow 5"/>
          <p:cNvSpPr/>
          <p:nvPr/>
        </p:nvSpPr>
        <p:spPr>
          <a:xfrm rot="9075976">
            <a:off x="5231267" y="4826900"/>
            <a:ext cx="1023201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</p:spTree>
    <p:extLst>
      <p:ext uri="{BB962C8B-B14F-4D97-AF65-F5344CB8AC3E}">
        <p14:creationId xmlns:p14="http://schemas.microsoft.com/office/powerpoint/2010/main" val="425213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" y="1795462"/>
            <a:ext cx="9220200" cy="3267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Y" dirty="0" smtClean="0"/>
              <a:t>Fill in the rest of the Field</a:t>
            </a:r>
            <a:endParaRPr lang="en-MY" dirty="0"/>
          </a:p>
        </p:txBody>
      </p:sp>
      <p:sp>
        <p:nvSpPr>
          <p:cNvPr id="7" name="Rectangle 6"/>
          <p:cNvSpPr/>
          <p:nvPr/>
        </p:nvSpPr>
        <p:spPr>
          <a:xfrm>
            <a:off x="6191269" y="3682744"/>
            <a:ext cx="2522425" cy="700997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sp>
        <p:nvSpPr>
          <p:cNvPr id="6" name="Right Arrow 5"/>
          <p:cNvSpPr/>
          <p:nvPr/>
        </p:nvSpPr>
        <p:spPr>
          <a:xfrm rot="5400000">
            <a:off x="6863640" y="2730798"/>
            <a:ext cx="1177681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62" y="3180443"/>
            <a:ext cx="1924050" cy="190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195" y="4426868"/>
            <a:ext cx="7339013" cy="1704859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97062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3127"/>
          <a:stretch/>
        </p:blipFill>
        <p:spPr>
          <a:xfrm>
            <a:off x="328521" y="662524"/>
            <a:ext cx="6614720" cy="60017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Click Search Button</a:t>
            </a:r>
            <a:endParaRPr lang="en-MY" dirty="0"/>
          </a:p>
        </p:txBody>
      </p:sp>
      <p:sp>
        <p:nvSpPr>
          <p:cNvPr id="5" name="Rectangle 4"/>
          <p:cNvSpPr/>
          <p:nvPr/>
        </p:nvSpPr>
        <p:spPr>
          <a:xfrm>
            <a:off x="328521" y="6214820"/>
            <a:ext cx="1258306" cy="449452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ight Arrow 5"/>
          <p:cNvSpPr/>
          <p:nvPr/>
        </p:nvSpPr>
        <p:spPr>
          <a:xfrm rot="8734846">
            <a:off x="1563829" y="5518723"/>
            <a:ext cx="1023201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140336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Understanding Component Weightages</a:t>
            </a:r>
            <a:endParaRPr lang="en-MY" dirty="0"/>
          </a:p>
        </p:txBody>
      </p:sp>
      <p:sp>
        <p:nvSpPr>
          <p:cNvPr id="4" name="Right Arrow 3"/>
          <p:cNvSpPr/>
          <p:nvPr/>
        </p:nvSpPr>
        <p:spPr>
          <a:xfrm>
            <a:off x="537883" y="1183341"/>
            <a:ext cx="7893424" cy="5378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" name="Down Arrow 4"/>
          <p:cNvSpPr/>
          <p:nvPr/>
        </p:nvSpPr>
        <p:spPr>
          <a:xfrm>
            <a:off x="430307" y="1586752"/>
            <a:ext cx="443753" cy="6723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" name="TextBox 5"/>
          <p:cNvSpPr txBox="1"/>
          <p:nvPr/>
        </p:nvSpPr>
        <p:spPr>
          <a:xfrm>
            <a:off x="107577" y="2293184"/>
            <a:ext cx="1089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dirty="0" smtClean="0"/>
              <a:t>Term 1</a:t>
            </a:r>
            <a:endParaRPr lang="en-MY" dirty="0"/>
          </a:p>
        </p:txBody>
      </p:sp>
      <p:sp>
        <p:nvSpPr>
          <p:cNvPr id="7" name="Down Arrow 6"/>
          <p:cNvSpPr/>
          <p:nvPr/>
        </p:nvSpPr>
        <p:spPr>
          <a:xfrm>
            <a:off x="1757835" y="1586752"/>
            <a:ext cx="443753" cy="6723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" name="TextBox 7"/>
          <p:cNvSpPr txBox="1"/>
          <p:nvPr/>
        </p:nvSpPr>
        <p:spPr>
          <a:xfrm>
            <a:off x="1435105" y="2293184"/>
            <a:ext cx="1089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dirty="0" smtClean="0"/>
              <a:t>Term 2</a:t>
            </a:r>
            <a:endParaRPr lang="en-MY" dirty="0"/>
          </a:p>
        </p:txBody>
      </p:sp>
      <p:sp>
        <p:nvSpPr>
          <p:cNvPr id="9" name="Down Arrow 8"/>
          <p:cNvSpPr/>
          <p:nvPr/>
        </p:nvSpPr>
        <p:spPr>
          <a:xfrm>
            <a:off x="3408093" y="1586752"/>
            <a:ext cx="443753" cy="6723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0" name="TextBox 9"/>
          <p:cNvSpPr txBox="1"/>
          <p:nvPr/>
        </p:nvSpPr>
        <p:spPr>
          <a:xfrm>
            <a:off x="3085363" y="2293184"/>
            <a:ext cx="1089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dirty="0" smtClean="0"/>
              <a:t>Term 3</a:t>
            </a:r>
            <a:endParaRPr lang="en-MY" dirty="0"/>
          </a:p>
        </p:txBody>
      </p:sp>
      <p:sp>
        <p:nvSpPr>
          <p:cNvPr id="11" name="Down Arrow 10"/>
          <p:cNvSpPr/>
          <p:nvPr/>
        </p:nvSpPr>
        <p:spPr>
          <a:xfrm>
            <a:off x="7265895" y="1586752"/>
            <a:ext cx="443753" cy="6723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2" name="TextBox 11"/>
          <p:cNvSpPr txBox="1"/>
          <p:nvPr/>
        </p:nvSpPr>
        <p:spPr>
          <a:xfrm>
            <a:off x="6743700" y="2293184"/>
            <a:ext cx="14881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dirty="0" smtClean="0"/>
              <a:t>Term 4</a:t>
            </a:r>
          </a:p>
          <a:p>
            <a:pPr algn="ctr"/>
            <a:r>
              <a:rPr lang="en-MY" dirty="0" smtClean="0"/>
              <a:t>(End-of-Year Exam)</a:t>
            </a:r>
            <a:endParaRPr lang="en-MY" dirty="0"/>
          </a:p>
        </p:txBody>
      </p:sp>
      <p:sp>
        <p:nvSpPr>
          <p:cNvPr id="15" name="TextBox 14"/>
          <p:cNvSpPr txBox="1"/>
          <p:nvPr/>
        </p:nvSpPr>
        <p:spPr>
          <a:xfrm>
            <a:off x="282388" y="2871407"/>
            <a:ext cx="3892185" cy="31393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b="1" dirty="0" smtClean="0"/>
              <a:t>Term 1</a:t>
            </a:r>
          </a:p>
          <a:p>
            <a:r>
              <a:rPr lang="en-MY" dirty="0" smtClean="0"/>
              <a:t>MT1Y9 (Monthly Test 1) – 5%</a:t>
            </a:r>
          </a:p>
          <a:p>
            <a:endParaRPr lang="en-MY" dirty="0" smtClean="0"/>
          </a:p>
          <a:p>
            <a:r>
              <a:rPr lang="en-MY" b="1" dirty="0" smtClean="0"/>
              <a:t>Term 2</a:t>
            </a:r>
          </a:p>
          <a:p>
            <a:r>
              <a:rPr lang="en-MY" dirty="0" smtClean="0"/>
              <a:t>MT2Y9 </a:t>
            </a:r>
            <a:r>
              <a:rPr lang="en-MY" dirty="0"/>
              <a:t>(Monthly Test </a:t>
            </a:r>
            <a:r>
              <a:rPr lang="en-MY" dirty="0" smtClean="0"/>
              <a:t>2) </a:t>
            </a:r>
            <a:r>
              <a:rPr lang="en-MY" dirty="0"/>
              <a:t>– 5</a:t>
            </a:r>
            <a:r>
              <a:rPr lang="en-MY" dirty="0" smtClean="0"/>
              <a:t>%</a:t>
            </a:r>
          </a:p>
          <a:p>
            <a:r>
              <a:rPr lang="en-MY" dirty="0"/>
              <a:t>MYEY9 (Mid Year Exam) – 2</a:t>
            </a:r>
            <a:r>
              <a:rPr lang="en-MY" dirty="0" smtClean="0"/>
              <a:t>0%</a:t>
            </a:r>
            <a:endParaRPr lang="en-MY" dirty="0"/>
          </a:p>
          <a:p>
            <a:endParaRPr lang="en-MY" b="1" dirty="0" smtClean="0"/>
          </a:p>
          <a:p>
            <a:r>
              <a:rPr lang="en-MY" b="1" dirty="0" smtClean="0"/>
              <a:t>Term 3</a:t>
            </a:r>
            <a:endParaRPr lang="en-MY" b="1" dirty="0"/>
          </a:p>
          <a:p>
            <a:r>
              <a:rPr lang="en-MY" dirty="0" smtClean="0"/>
              <a:t>MT3Y9 </a:t>
            </a:r>
            <a:r>
              <a:rPr lang="en-MY" dirty="0"/>
              <a:t>(Monthly Test </a:t>
            </a:r>
            <a:r>
              <a:rPr lang="en-MY" dirty="0" smtClean="0"/>
              <a:t>3) </a:t>
            </a:r>
            <a:r>
              <a:rPr lang="en-MY" dirty="0"/>
              <a:t>– </a:t>
            </a:r>
            <a:r>
              <a:rPr lang="en-MY" dirty="0" smtClean="0"/>
              <a:t>5%</a:t>
            </a:r>
          </a:p>
          <a:p>
            <a:r>
              <a:rPr lang="en-MY" dirty="0" smtClean="0"/>
              <a:t>MT4Y9 </a:t>
            </a:r>
            <a:r>
              <a:rPr lang="en-MY" dirty="0"/>
              <a:t>(Monthly Test 3) – </a:t>
            </a:r>
            <a:r>
              <a:rPr lang="en-MY" dirty="0" smtClean="0"/>
              <a:t>5%</a:t>
            </a:r>
          </a:p>
          <a:p>
            <a:endParaRPr lang="en-MY" dirty="0"/>
          </a:p>
        </p:txBody>
      </p:sp>
      <p:sp>
        <p:nvSpPr>
          <p:cNvPr id="18" name="Rectangle 17"/>
          <p:cNvSpPr/>
          <p:nvPr/>
        </p:nvSpPr>
        <p:spPr>
          <a:xfrm>
            <a:off x="4558553" y="3266707"/>
            <a:ext cx="4497305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MY" b="1" dirty="0"/>
              <a:t>Term 4</a:t>
            </a:r>
          </a:p>
          <a:p>
            <a:r>
              <a:rPr lang="en-MY" dirty="0"/>
              <a:t>EOYY9 (</a:t>
            </a:r>
            <a:r>
              <a:rPr lang="en-MY" dirty="0" smtClean="0"/>
              <a:t>End of Year Examination) </a:t>
            </a:r>
            <a:r>
              <a:rPr lang="en-MY" dirty="0"/>
              <a:t>– </a:t>
            </a:r>
            <a:r>
              <a:rPr lang="en-MY" dirty="0" smtClean="0"/>
              <a:t>60%</a:t>
            </a:r>
            <a:endParaRPr lang="en-MY" dirty="0"/>
          </a:p>
          <a:p>
            <a:endParaRPr lang="en-MY" dirty="0"/>
          </a:p>
        </p:txBody>
      </p:sp>
      <p:sp>
        <p:nvSpPr>
          <p:cNvPr id="19" name="TextBox 18"/>
          <p:cNvSpPr txBox="1"/>
          <p:nvPr/>
        </p:nvSpPr>
        <p:spPr>
          <a:xfrm>
            <a:off x="430307" y="822529"/>
            <a:ext cx="278354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dirty="0" smtClean="0"/>
              <a:t>Assessment % - 40%</a:t>
            </a:r>
            <a:endParaRPr lang="en-MY" dirty="0"/>
          </a:p>
        </p:txBody>
      </p:sp>
      <p:sp>
        <p:nvSpPr>
          <p:cNvPr id="20" name="TextBox 19"/>
          <p:cNvSpPr txBox="1"/>
          <p:nvPr/>
        </p:nvSpPr>
        <p:spPr>
          <a:xfrm>
            <a:off x="6320114" y="831049"/>
            <a:ext cx="173467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dirty="0" smtClean="0"/>
              <a:t>Exam % - 60%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84490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7278" y="-40027"/>
            <a:ext cx="7164288" cy="764704"/>
          </a:xfrm>
        </p:spPr>
        <p:txBody>
          <a:bodyPr/>
          <a:lstStyle/>
          <a:p>
            <a:r>
              <a:rPr lang="en-MY" dirty="0" smtClean="0"/>
              <a:t>Primary</a:t>
            </a:r>
            <a:endParaRPr lang="en-MY" dirty="0"/>
          </a:p>
        </p:txBody>
      </p:sp>
      <p:sp>
        <p:nvSpPr>
          <p:cNvPr id="4" name="Right Arrow 3"/>
          <p:cNvSpPr/>
          <p:nvPr/>
        </p:nvSpPr>
        <p:spPr>
          <a:xfrm>
            <a:off x="501706" y="1208685"/>
            <a:ext cx="7893424" cy="5378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" name="Down Arrow 4"/>
          <p:cNvSpPr/>
          <p:nvPr/>
        </p:nvSpPr>
        <p:spPr>
          <a:xfrm>
            <a:off x="388162" y="1611975"/>
            <a:ext cx="443753" cy="6723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" name="TextBox 5"/>
          <p:cNvSpPr txBox="1"/>
          <p:nvPr/>
        </p:nvSpPr>
        <p:spPr>
          <a:xfrm>
            <a:off x="107577" y="2268307"/>
            <a:ext cx="1089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dirty="0" smtClean="0"/>
              <a:t>Term 1</a:t>
            </a:r>
            <a:endParaRPr lang="en-MY" dirty="0"/>
          </a:p>
        </p:txBody>
      </p:sp>
      <p:sp>
        <p:nvSpPr>
          <p:cNvPr id="11" name="Down Arrow 10"/>
          <p:cNvSpPr/>
          <p:nvPr/>
        </p:nvSpPr>
        <p:spPr>
          <a:xfrm>
            <a:off x="6302278" y="1613644"/>
            <a:ext cx="443753" cy="6723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2" name="TextBox 11"/>
          <p:cNvSpPr txBox="1"/>
          <p:nvPr/>
        </p:nvSpPr>
        <p:spPr>
          <a:xfrm>
            <a:off x="5797919" y="2381684"/>
            <a:ext cx="14881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dirty="0" smtClean="0"/>
              <a:t>Term 2</a:t>
            </a:r>
          </a:p>
          <a:p>
            <a:pPr algn="ctr"/>
            <a:r>
              <a:rPr lang="en-MY" dirty="0" smtClean="0"/>
              <a:t>(End-of-Year Exam)</a:t>
            </a:r>
            <a:endParaRPr lang="en-MY" dirty="0"/>
          </a:p>
        </p:txBody>
      </p:sp>
      <p:sp>
        <p:nvSpPr>
          <p:cNvPr id="15" name="TextBox 14"/>
          <p:cNvSpPr txBox="1"/>
          <p:nvPr/>
        </p:nvSpPr>
        <p:spPr>
          <a:xfrm>
            <a:off x="107577" y="2861889"/>
            <a:ext cx="4218763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b="1" dirty="0" smtClean="0"/>
              <a:t>Term 1 (Session 1 and 2)</a:t>
            </a:r>
          </a:p>
          <a:p>
            <a:r>
              <a:rPr lang="en-MY" dirty="0" smtClean="0"/>
              <a:t>SBA1Y3 (School Based Assessment 1 </a:t>
            </a:r>
            <a:r>
              <a:rPr lang="en-MY" dirty="0" err="1" smtClean="0"/>
              <a:t>Yr</a:t>
            </a:r>
            <a:r>
              <a:rPr lang="en-MY" dirty="0" smtClean="0"/>
              <a:t> 3) – 10%</a:t>
            </a:r>
          </a:p>
          <a:p>
            <a:r>
              <a:rPr lang="en-MY" dirty="0" smtClean="0"/>
              <a:t>SBA2Y3 (School Based Assessment 2 </a:t>
            </a:r>
            <a:r>
              <a:rPr lang="en-MY" dirty="0" err="1" smtClean="0"/>
              <a:t>Yr</a:t>
            </a:r>
            <a:r>
              <a:rPr lang="en-MY" dirty="0" smtClean="0"/>
              <a:t> 3) </a:t>
            </a:r>
            <a:r>
              <a:rPr lang="en-MY" dirty="0"/>
              <a:t>– 10</a:t>
            </a:r>
            <a:r>
              <a:rPr lang="en-MY" dirty="0" smtClean="0"/>
              <a:t>%</a:t>
            </a:r>
          </a:p>
          <a:p>
            <a:endParaRPr lang="en-MY" dirty="0"/>
          </a:p>
          <a:p>
            <a:r>
              <a:rPr lang="en-MY" b="1" dirty="0" smtClean="0"/>
              <a:t>Term 2 (Session 1)</a:t>
            </a:r>
          </a:p>
          <a:p>
            <a:r>
              <a:rPr lang="en-MY" dirty="0" smtClean="0"/>
              <a:t>SBA3Y3 (School Based Assessment 3 </a:t>
            </a:r>
            <a:r>
              <a:rPr lang="en-MY" dirty="0" err="1" smtClean="0"/>
              <a:t>Yr</a:t>
            </a:r>
            <a:r>
              <a:rPr lang="en-MY" dirty="0" smtClean="0"/>
              <a:t> 3) – 10%</a:t>
            </a:r>
          </a:p>
          <a:p>
            <a:endParaRPr lang="en-MY" dirty="0"/>
          </a:p>
        </p:txBody>
      </p:sp>
      <p:sp>
        <p:nvSpPr>
          <p:cNvPr id="18" name="Rectangle 17"/>
          <p:cNvSpPr/>
          <p:nvPr/>
        </p:nvSpPr>
        <p:spPr>
          <a:xfrm>
            <a:off x="4605551" y="3388416"/>
            <a:ext cx="4538449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MY" b="1" dirty="0"/>
              <a:t>Term </a:t>
            </a:r>
            <a:r>
              <a:rPr lang="en-MY" b="1" dirty="0" smtClean="0"/>
              <a:t>2 (Session 2)</a:t>
            </a:r>
            <a:endParaRPr lang="en-MY" b="1" dirty="0"/>
          </a:p>
          <a:p>
            <a:r>
              <a:rPr lang="en-MY" dirty="0" smtClean="0"/>
              <a:t>SBEY3 (School Based Examination) - </a:t>
            </a:r>
            <a:r>
              <a:rPr lang="en-MY" dirty="0"/>
              <a:t>7</a:t>
            </a:r>
            <a:r>
              <a:rPr lang="en-MY" dirty="0" smtClean="0"/>
              <a:t>0%</a:t>
            </a:r>
            <a:endParaRPr lang="en-MY" dirty="0"/>
          </a:p>
          <a:p>
            <a:endParaRPr lang="en-MY" dirty="0"/>
          </a:p>
        </p:txBody>
      </p:sp>
      <p:sp>
        <p:nvSpPr>
          <p:cNvPr id="19" name="TextBox 18"/>
          <p:cNvSpPr txBox="1"/>
          <p:nvPr/>
        </p:nvSpPr>
        <p:spPr>
          <a:xfrm>
            <a:off x="433132" y="863210"/>
            <a:ext cx="278354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dirty="0" smtClean="0"/>
              <a:t>Assessment % - 30%</a:t>
            </a:r>
            <a:endParaRPr lang="en-MY" dirty="0"/>
          </a:p>
        </p:txBody>
      </p:sp>
      <p:sp>
        <p:nvSpPr>
          <p:cNvPr id="20" name="TextBox 19"/>
          <p:cNvSpPr txBox="1"/>
          <p:nvPr/>
        </p:nvSpPr>
        <p:spPr>
          <a:xfrm>
            <a:off x="5802003" y="879707"/>
            <a:ext cx="173467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dirty="0" smtClean="0"/>
              <a:t>Exam % - 70%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50174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Y" dirty="0" smtClean="0"/>
              <a:t>Weightage in Percentage</a:t>
            </a:r>
            <a:endParaRPr lang="en-MY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4" y="1403052"/>
            <a:ext cx="9115425" cy="3924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83" y="3394986"/>
            <a:ext cx="9106406" cy="136958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824448" y="4099516"/>
            <a:ext cx="4270775" cy="781406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054" y="2804269"/>
            <a:ext cx="1924050" cy="190500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 rot="8184086">
            <a:off x="6448235" y="3320787"/>
            <a:ext cx="1023201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sp>
        <p:nvSpPr>
          <p:cNvPr id="8" name="Rectangle 7"/>
          <p:cNvSpPr/>
          <p:nvPr/>
        </p:nvSpPr>
        <p:spPr>
          <a:xfrm>
            <a:off x="90417" y="2735390"/>
            <a:ext cx="2051927" cy="414210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sp>
        <p:nvSpPr>
          <p:cNvPr id="9" name="Right Arrow 8"/>
          <p:cNvSpPr/>
          <p:nvPr/>
        </p:nvSpPr>
        <p:spPr>
          <a:xfrm rot="8184086">
            <a:off x="2089005" y="2260844"/>
            <a:ext cx="1023201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sp>
        <p:nvSpPr>
          <p:cNvPr id="15" name="Rectangle 14"/>
          <p:cNvSpPr/>
          <p:nvPr/>
        </p:nvSpPr>
        <p:spPr>
          <a:xfrm>
            <a:off x="4824448" y="4975633"/>
            <a:ext cx="3466112" cy="10359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MY" sz="1600" b="1" dirty="0" smtClean="0">
                <a:solidFill>
                  <a:srgbClr val="FF0000"/>
                </a:solidFill>
              </a:rPr>
              <a:t>Note:</a:t>
            </a:r>
          </a:p>
          <a:p>
            <a:r>
              <a:rPr lang="en-MY" sz="1600" b="1" dirty="0" smtClean="0">
                <a:solidFill>
                  <a:srgbClr val="FF0000"/>
                </a:solidFill>
              </a:rPr>
              <a:t>Sum of weightages must be equal to Assessment in Percentage</a:t>
            </a:r>
            <a:endParaRPr lang="en-MY" sz="1600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41232" y="3353317"/>
            <a:ext cx="1031248" cy="1411258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sp>
        <p:nvSpPr>
          <p:cNvPr id="19" name="Rectangle 18"/>
          <p:cNvSpPr/>
          <p:nvPr/>
        </p:nvSpPr>
        <p:spPr>
          <a:xfrm>
            <a:off x="3403186" y="4880922"/>
            <a:ext cx="2428654" cy="7559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MY" dirty="0" smtClean="0">
                <a:solidFill>
                  <a:srgbClr val="FF0000"/>
                </a:solidFill>
              </a:rPr>
              <a:t>Click checkbox to consider for exam</a:t>
            </a:r>
            <a:endParaRPr lang="en-MY" dirty="0">
              <a:solidFill>
                <a:srgbClr val="FF00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/>
          <a:srcRect l="12294" t="51436" r="35159" b="8143"/>
          <a:stretch/>
        </p:blipFill>
        <p:spPr>
          <a:xfrm>
            <a:off x="2036564" y="3013871"/>
            <a:ext cx="5366478" cy="1723868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17" name="Rectangle 16"/>
          <p:cNvSpPr/>
          <p:nvPr/>
        </p:nvSpPr>
        <p:spPr>
          <a:xfrm>
            <a:off x="3439161" y="1970221"/>
            <a:ext cx="3441324" cy="10103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MY" sz="1600" dirty="0" smtClean="0">
                <a:solidFill>
                  <a:srgbClr val="FF0000"/>
                </a:solidFill>
              </a:rPr>
              <a:t>Message box if weightages are not equal to Assessment in Percentage</a:t>
            </a:r>
            <a:endParaRPr lang="en-MY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15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8" grpId="0" animBg="1"/>
      <p:bldP spid="9" grpId="0" animBg="1"/>
      <p:bldP spid="15" grpId="0" animBg="1"/>
      <p:bldP spid="18" grpId="0" animBg="1"/>
      <p:bldP spid="18" grpId="1" animBg="1"/>
      <p:bldP spid="19" grpId="0" animBg="1"/>
      <p:bldP spid="19" grpId="1" animBg="1"/>
      <p:bldP spid="17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765" y="1400175"/>
            <a:ext cx="9115200" cy="392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Y" dirty="0"/>
              <a:t>Save the Component Criteria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8100" y="5028223"/>
            <a:ext cx="556591" cy="295097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sp>
        <p:nvSpPr>
          <p:cNvPr id="17" name="Oval 16"/>
          <p:cNvSpPr/>
          <p:nvPr/>
        </p:nvSpPr>
        <p:spPr>
          <a:xfrm>
            <a:off x="8517318" y="3624051"/>
            <a:ext cx="546100" cy="10354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8" name="Rectangle 17"/>
          <p:cNvSpPr/>
          <p:nvPr/>
        </p:nvSpPr>
        <p:spPr>
          <a:xfrm>
            <a:off x="3426750" y="5130801"/>
            <a:ext cx="3140138" cy="7559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MY" dirty="0" smtClean="0">
                <a:solidFill>
                  <a:srgbClr val="FF0000"/>
                </a:solidFill>
              </a:rPr>
              <a:t>(+) Add Component code</a:t>
            </a:r>
          </a:p>
          <a:p>
            <a:r>
              <a:rPr lang="en-MY" dirty="0" smtClean="0">
                <a:solidFill>
                  <a:srgbClr val="FF0000"/>
                </a:solidFill>
              </a:rPr>
              <a:t>(–) </a:t>
            </a:r>
            <a:r>
              <a:rPr lang="en-MY" dirty="0">
                <a:solidFill>
                  <a:srgbClr val="FF0000"/>
                </a:solidFill>
              </a:rPr>
              <a:t>Delete Component </a:t>
            </a:r>
            <a:r>
              <a:rPr lang="en-MY" dirty="0" smtClean="0">
                <a:solidFill>
                  <a:srgbClr val="FF0000"/>
                </a:solidFill>
              </a:rPr>
              <a:t>code</a:t>
            </a:r>
            <a:endParaRPr lang="en-MY" dirty="0">
              <a:solidFill>
                <a:srgbClr val="FF0000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 rot="8680048">
            <a:off x="528404" y="4400020"/>
            <a:ext cx="1023201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28" y="2823387"/>
            <a:ext cx="1924050" cy="190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4628" y="3442544"/>
            <a:ext cx="1701816" cy="2433993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23121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8" grpId="1" animBg="1"/>
      <p:bldP spid="15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4" y="1403052"/>
            <a:ext cx="9115425" cy="3924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Y" dirty="0" smtClean="0"/>
              <a:t>Click on Dates</a:t>
            </a:r>
            <a:endParaRPr lang="en-MY" dirty="0"/>
          </a:p>
        </p:txBody>
      </p:sp>
      <p:sp>
        <p:nvSpPr>
          <p:cNvPr id="13" name="Rectangle 12"/>
          <p:cNvSpPr/>
          <p:nvPr/>
        </p:nvSpPr>
        <p:spPr>
          <a:xfrm>
            <a:off x="954060" y="3197877"/>
            <a:ext cx="696940" cy="213660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74" y="2804269"/>
            <a:ext cx="1924050" cy="190500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 rot="8184086">
            <a:off x="1392563" y="2458073"/>
            <a:ext cx="1023201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9787" y="2563500"/>
            <a:ext cx="4470505" cy="1603403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4770360" y="3033472"/>
            <a:ext cx="1058937" cy="403464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sp>
        <p:nvSpPr>
          <p:cNvPr id="9" name="Right Arrow 8"/>
          <p:cNvSpPr/>
          <p:nvPr/>
        </p:nvSpPr>
        <p:spPr>
          <a:xfrm rot="8184086">
            <a:off x="5280304" y="2293668"/>
            <a:ext cx="1023201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</p:spTree>
    <p:extLst>
      <p:ext uri="{BB962C8B-B14F-4D97-AF65-F5344CB8AC3E}">
        <p14:creationId xmlns:p14="http://schemas.microsoft.com/office/powerpoint/2010/main" val="21767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6333"/>
            <a:ext cx="9115200" cy="392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Fill in the Dates</a:t>
            </a:r>
            <a:endParaRPr lang="en-MY" dirty="0"/>
          </a:p>
        </p:txBody>
      </p:sp>
      <p:sp>
        <p:nvSpPr>
          <p:cNvPr id="7" name="Rectangle 6"/>
          <p:cNvSpPr/>
          <p:nvPr/>
        </p:nvSpPr>
        <p:spPr>
          <a:xfrm>
            <a:off x="4095539" y="3458272"/>
            <a:ext cx="1776624" cy="1181709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026" y="2929714"/>
            <a:ext cx="1924050" cy="1905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061451" y="4771365"/>
            <a:ext cx="2844673" cy="79853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MY" sz="1600" b="1" dirty="0" smtClean="0">
                <a:solidFill>
                  <a:srgbClr val="FF0000"/>
                </a:solidFill>
              </a:rPr>
              <a:t>Assessment Release Date</a:t>
            </a:r>
            <a:endParaRPr lang="en-MY" sz="1600" dirty="0" smtClean="0">
              <a:solidFill>
                <a:srgbClr val="FF0000"/>
              </a:solidFill>
            </a:endParaRPr>
          </a:p>
          <a:p>
            <a:r>
              <a:rPr lang="en-MY" sz="1600" dirty="0" smtClean="0">
                <a:solidFill>
                  <a:srgbClr val="FF0000"/>
                </a:solidFill>
              </a:rPr>
              <a:t>Date Teacher informs the student of project/classwork</a:t>
            </a:r>
          </a:p>
        </p:txBody>
      </p:sp>
      <p:sp>
        <p:nvSpPr>
          <p:cNvPr id="8" name="Rectangle 7"/>
          <p:cNvSpPr/>
          <p:nvPr/>
        </p:nvSpPr>
        <p:spPr>
          <a:xfrm>
            <a:off x="6053214" y="4771365"/>
            <a:ext cx="2701042" cy="79853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MY" sz="1600" b="1" dirty="0" smtClean="0">
                <a:solidFill>
                  <a:srgbClr val="FF0000"/>
                </a:solidFill>
              </a:rPr>
              <a:t>Deadline</a:t>
            </a:r>
            <a:r>
              <a:rPr lang="en-MY" sz="16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MY" sz="1600" dirty="0" smtClean="0">
                <a:solidFill>
                  <a:srgbClr val="FF0000"/>
                </a:solidFill>
              </a:rPr>
              <a:t>Date the student needs to submit the Assessment</a:t>
            </a:r>
            <a:endParaRPr lang="en-MY" sz="16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72187" y="3458272"/>
            <a:ext cx="1028701" cy="1181709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</p:spTree>
    <p:extLst>
      <p:ext uri="{BB962C8B-B14F-4D97-AF65-F5344CB8AC3E}">
        <p14:creationId xmlns:p14="http://schemas.microsoft.com/office/powerpoint/2010/main" val="283515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8" grpId="0" animBg="1"/>
      <p:bldP spid="10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8800" y="1483056"/>
            <a:ext cx="9115200" cy="3924000"/>
          </a:xfrm>
          <a:prstGeom prst="rect">
            <a:avLst/>
          </a:prstGeom>
        </p:spPr>
      </p:pic>
      <p:pic>
        <p:nvPicPr>
          <p:cNvPr id="5" name="Picture 4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8800" y="1483056"/>
            <a:ext cx="9115200" cy="392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Click Save Button</a:t>
            </a:r>
            <a:endParaRPr lang="en-MY" dirty="0"/>
          </a:p>
        </p:txBody>
      </p:sp>
      <p:sp>
        <p:nvSpPr>
          <p:cNvPr id="7" name="Rectangle 6"/>
          <p:cNvSpPr/>
          <p:nvPr/>
        </p:nvSpPr>
        <p:spPr>
          <a:xfrm>
            <a:off x="26587" y="4935271"/>
            <a:ext cx="815926" cy="384711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sp>
        <p:nvSpPr>
          <p:cNvPr id="6" name="Right Arrow 5"/>
          <p:cNvSpPr/>
          <p:nvPr/>
        </p:nvSpPr>
        <p:spPr>
          <a:xfrm rot="12203526">
            <a:off x="907526" y="4956876"/>
            <a:ext cx="1023201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sp>
        <p:nvSpPr>
          <p:cNvPr id="8" name="Rectangle 7"/>
          <p:cNvSpPr/>
          <p:nvPr/>
        </p:nvSpPr>
        <p:spPr>
          <a:xfrm>
            <a:off x="237600" y="4457127"/>
            <a:ext cx="8640000" cy="277405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sp>
        <p:nvSpPr>
          <p:cNvPr id="9" name="Right Arrow 8"/>
          <p:cNvSpPr/>
          <p:nvPr/>
        </p:nvSpPr>
        <p:spPr>
          <a:xfrm rot="16200000">
            <a:off x="4854980" y="4841665"/>
            <a:ext cx="801108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587" y="2918172"/>
            <a:ext cx="1924050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27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2938" y="1020214"/>
            <a:ext cx="9131061" cy="4794155"/>
          </a:xfrm>
          <a:prstGeom prst="rect">
            <a:avLst/>
          </a:prstGeom>
        </p:spPr>
      </p:pic>
      <p:pic>
        <p:nvPicPr>
          <p:cNvPr id="10" name="Picture 9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2938" y="1020215"/>
            <a:ext cx="9131062" cy="47941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Click Save Button (Primary)</a:t>
            </a:r>
            <a:endParaRPr lang="en-MY" dirty="0"/>
          </a:p>
        </p:txBody>
      </p:sp>
      <p:sp>
        <p:nvSpPr>
          <p:cNvPr id="7" name="Rectangle 6"/>
          <p:cNvSpPr/>
          <p:nvPr/>
        </p:nvSpPr>
        <p:spPr>
          <a:xfrm>
            <a:off x="126599" y="5394682"/>
            <a:ext cx="573489" cy="384711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sp>
        <p:nvSpPr>
          <p:cNvPr id="6" name="Right Arrow 5"/>
          <p:cNvSpPr/>
          <p:nvPr/>
        </p:nvSpPr>
        <p:spPr>
          <a:xfrm rot="12203526">
            <a:off x="802199" y="5638896"/>
            <a:ext cx="1023201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</p:spTree>
    <p:extLst>
      <p:ext uri="{BB962C8B-B14F-4D97-AF65-F5344CB8AC3E}">
        <p14:creationId xmlns:p14="http://schemas.microsoft.com/office/powerpoint/2010/main" val="234884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0" y="152400"/>
            <a:ext cx="6400800" cy="372666"/>
          </a:xfrm>
        </p:spPr>
        <p:txBody>
          <a:bodyPr>
            <a:normAutofit fontScale="90000"/>
          </a:bodyPr>
          <a:lstStyle/>
          <a:p>
            <a:r>
              <a:rPr lang="en-MY" dirty="0" smtClean="0"/>
              <a:t>Assessment Setup</a:t>
            </a:r>
            <a:endParaRPr lang="en-MY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0" y="771525"/>
          <a:ext cx="9144000" cy="5500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122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graphicEl>
                                              <a:dgm id="{975B73B1-E629-4BCB-8A06-83EC1E4627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975B73B1-E629-4BCB-8A06-83EC1E4627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975B73B1-E629-4BCB-8A06-83EC1E4627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graphicEl>
                                              <a:dgm id="{975B73B1-E629-4BCB-8A06-83EC1E4627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EE79108B-71A0-4148-8173-AB26FD69A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EE79108B-71A0-4148-8173-AB26FD69A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EE79108B-71A0-4148-8173-AB26FD69A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EE79108B-71A0-4148-8173-AB26FD69A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3C906C8F-5184-4265-96F6-41BE6B30C9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3C906C8F-5184-4265-96F6-41BE6B30C9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3C906C8F-5184-4265-96F6-41BE6B30C9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3C906C8F-5184-4265-96F6-41BE6B30C9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C416FE02-017D-486B-B1A7-97E3AF271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C416FE02-017D-486B-B1A7-97E3AF271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C416FE02-017D-486B-B1A7-97E3AF271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C416FE02-017D-486B-B1A7-97E3AF271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AFAF89B3-0661-41D3-B6F0-ABF937118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AFAF89B3-0661-41D3-B6F0-ABF937118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AFAF89B3-0661-41D3-B6F0-ABF937118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AFAF89B3-0661-41D3-B6F0-ABF937118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F9DC9C11-CF0B-4DC7-A58A-FF472AA5F3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F9DC9C11-CF0B-4DC7-A58A-FF472AA5F3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F9DC9C11-CF0B-4DC7-A58A-FF472AA5F3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F9DC9C11-CF0B-4DC7-A58A-FF472AA5F3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48A08810-B2F8-4ADD-ADF5-6351C72B8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48A08810-B2F8-4ADD-ADF5-6351C72B8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48A08810-B2F8-4ADD-ADF5-6351C72B8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48A08810-B2F8-4ADD-ADF5-6351C72B8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203E4235-2043-4240-8D84-C2E282D3C1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203E4235-2043-4240-8D84-C2E282D3C1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203E4235-2043-4240-8D84-C2E282D3C1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203E4235-2043-4240-8D84-C2E282D3C1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/>
        </p:bldSub>
      </p:bldGraphic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74" y="191113"/>
            <a:ext cx="8277726" cy="270711"/>
          </a:xfrm>
        </p:spPr>
        <p:txBody>
          <a:bodyPr>
            <a:normAutofit fontScale="90000"/>
          </a:bodyPr>
          <a:lstStyle/>
          <a:p>
            <a:r>
              <a:rPr lang="en-MY" dirty="0" smtClean="0"/>
              <a:t>C4P-AS05: Define Sub-Component Criteria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MY" sz="2700" b="1" dirty="0"/>
              <a:t>Description:</a:t>
            </a:r>
          </a:p>
          <a:p>
            <a:pPr lvl="1"/>
            <a:r>
              <a:rPr lang="en-MY" sz="2400" dirty="0" smtClean="0"/>
              <a:t>This function allows the Roles below to Define Sub-Component Criteria</a:t>
            </a:r>
          </a:p>
          <a:p>
            <a:r>
              <a:rPr lang="en-MY" sz="2700" b="1" dirty="0"/>
              <a:t>Granted Role: </a:t>
            </a:r>
          </a:p>
          <a:p>
            <a:pPr lvl="1"/>
            <a:r>
              <a:rPr lang="en-MY" sz="2400" dirty="0" smtClean="0"/>
              <a:t>School Exam Secretary (Secondary)</a:t>
            </a:r>
          </a:p>
          <a:p>
            <a:r>
              <a:rPr lang="en-MY" sz="2700" b="1" dirty="0" smtClean="0"/>
              <a:t>Menu </a:t>
            </a:r>
            <a:r>
              <a:rPr lang="en-MY" sz="2700" b="1" dirty="0"/>
              <a:t>Path:</a:t>
            </a:r>
          </a:p>
          <a:p>
            <a:pPr lvl="1"/>
            <a:r>
              <a:rPr lang="en-MY" sz="2400" dirty="0" smtClean="0"/>
              <a:t>Academic Staff &gt; Assessment and Exams &gt; Setup &gt; Define Sub-Component Criteria</a:t>
            </a:r>
            <a:endParaRPr lang="en-MY" sz="2400" dirty="0"/>
          </a:p>
        </p:txBody>
      </p:sp>
    </p:spTree>
    <p:extLst>
      <p:ext uri="{BB962C8B-B14F-4D97-AF65-F5344CB8AC3E}">
        <p14:creationId xmlns:p14="http://schemas.microsoft.com/office/powerpoint/2010/main" val="33506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Select the Course ID</a:t>
            </a:r>
            <a:endParaRPr lang="en-MY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8000" y="666909"/>
            <a:ext cx="7583068" cy="61011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0514" y="3130658"/>
            <a:ext cx="7439088" cy="294467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7" name="Right Arrow 6"/>
          <p:cNvSpPr/>
          <p:nvPr/>
        </p:nvSpPr>
        <p:spPr>
          <a:xfrm rot="8129139">
            <a:off x="7337240" y="2318287"/>
            <a:ext cx="1196533" cy="66106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405834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MY" dirty="0" smtClean="0"/>
              <a:t>Understanding Sub Component Weightages</a:t>
            </a:r>
            <a:endParaRPr lang="en-MY" dirty="0"/>
          </a:p>
        </p:txBody>
      </p:sp>
      <p:sp>
        <p:nvSpPr>
          <p:cNvPr id="4" name="Right Arrow 3"/>
          <p:cNvSpPr/>
          <p:nvPr/>
        </p:nvSpPr>
        <p:spPr>
          <a:xfrm>
            <a:off x="537883" y="1183341"/>
            <a:ext cx="7893424" cy="5378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" name="Down Arrow 4"/>
          <p:cNvSpPr/>
          <p:nvPr/>
        </p:nvSpPr>
        <p:spPr>
          <a:xfrm>
            <a:off x="430307" y="1586752"/>
            <a:ext cx="443753" cy="6723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" name="TextBox 5"/>
          <p:cNvSpPr txBox="1"/>
          <p:nvPr/>
        </p:nvSpPr>
        <p:spPr>
          <a:xfrm>
            <a:off x="107577" y="2293184"/>
            <a:ext cx="1089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dirty="0" smtClean="0"/>
              <a:t>Term 1</a:t>
            </a:r>
            <a:endParaRPr lang="en-MY" dirty="0"/>
          </a:p>
        </p:txBody>
      </p:sp>
      <p:sp>
        <p:nvSpPr>
          <p:cNvPr id="7" name="Down Arrow 6"/>
          <p:cNvSpPr/>
          <p:nvPr/>
        </p:nvSpPr>
        <p:spPr>
          <a:xfrm>
            <a:off x="1757835" y="1586752"/>
            <a:ext cx="443753" cy="6723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" name="TextBox 7"/>
          <p:cNvSpPr txBox="1"/>
          <p:nvPr/>
        </p:nvSpPr>
        <p:spPr>
          <a:xfrm>
            <a:off x="1435105" y="2293184"/>
            <a:ext cx="1089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dirty="0" smtClean="0"/>
              <a:t>Term 2</a:t>
            </a:r>
            <a:endParaRPr lang="en-MY" dirty="0"/>
          </a:p>
        </p:txBody>
      </p:sp>
      <p:sp>
        <p:nvSpPr>
          <p:cNvPr id="9" name="Down Arrow 8"/>
          <p:cNvSpPr/>
          <p:nvPr/>
        </p:nvSpPr>
        <p:spPr>
          <a:xfrm>
            <a:off x="3408093" y="1586752"/>
            <a:ext cx="443753" cy="6723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0" name="TextBox 9"/>
          <p:cNvSpPr txBox="1"/>
          <p:nvPr/>
        </p:nvSpPr>
        <p:spPr>
          <a:xfrm>
            <a:off x="3085363" y="2293184"/>
            <a:ext cx="1089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dirty="0" smtClean="0"/>
              <a:t>Term 3</a:t>
            </a:r>
            <a:endParaRPr lang="en-MY" dirty="0"/>
          </a:p>
        </p:txBody>
      </p:sp>
      <p:sp>
        <p:nvSpPr>
          <p:cNvPr id="11" name="Down Arrow 10"/>
          <p:cNvSpPr/>
          <p:nvPr/>
        </p:nvSpPr>
        <p:spPr>
          <a:xfrm>
            <a:off x="7265895" y="1586752"/>
            <a:ext cx="443753" cy="6723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2" name="TextBox 11"/>
          <p:cNvSpPr txBox="1"/>
          <p:nvPr/>
        </p:nvSpPr>
        <p:spPr>
          <a:xfrm>
            <a:off x="6743700" y="2293184"/>
            <a:ext cx="14881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dirty="0" smtClean="0"/>
              <a:t>Term 4</a:t>
            </a:r>
          </a:p>
          <a:p>
            <a:pPr algn="ctr"/>
            <a:r>
              <a:rPr lang="en-MY" dirty="0" smtClean="0"/>
              <a:t>(End-of-Year Exam)</a:t>
            </a:r>
            <a:endParaRPr lang="en-MY" dirty="0"/>
          </a:p>
        </p:txBody>
      </p:sp>
      <p:sp>
        <p:nvSpPr>
          <p:cNvPr id="15" name="TextBox 14"/>
          <p:cNvSpPr txBox="1"/>
          <p:nvPr/>
        </p:nvSpPr>
        <p:spPr>
          <a:xfrm>
            <a:off x="282388" y="2871407"/>
            <a:ext cx="3892185" cy="31393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b="1" dirty="0" smtClean="0"/>
              <a:t>Term 1</a:t>
            </a:r>
          </a:p>
          <a:p>
            <a:r>
              <a:rPr lang="en-MY" dirty="0" smtClean="0"/>
              <a:t>MT1Y9 (Monthly Test 1) – 5%</a:t>
            </a:r>
          </a:p>
          <a:p>
            <a:endParaRPr lang="en-MY" dirty="0" smtClean="0"/>
          </a:p>
          <a:p>
            <a:r>
              <a:rPr lang="en-MY" b="1" dirty="0" smtClean="0"/>
              <a:t>Term 2</a:t>
            </a:r>
          </a:p>
          <a:p>
            <a:r>
              <a:rPr lang="en-MY" dirty="0" smtClean="0"/>
              <a:t>MT2Y9 </a:t>
            </a:r>
            <a:r>
              <a:rPr lang="en-MY" dirty="0"/>
              <a:t>(Monthly Test </a:t>
            </a:r>
            <a:r>
              <a:rPr lang="en-MY" dirty="0" smtClean="0"/>
              <a:t>2) </a:t>
            </a:r>
            <a:r>
              <a:rPr lang="en-MY" dirty="0"/>
              <a:t>– 5</a:t>
            </a:r>
            <a:r>
              <a:rPr lang="en-MY" dirty="0" smtClean="0"/>
              <a:t>%</a:t>
            </a:r>
          </a:p>
          <a:p>
            <a:r>
              <a:rPr lang="en-MY" dirty="0"/>
              <a:t>MYEY9 (Mid Year Exam) – 2</a:t>
            </a:r>
            <a:r>
              <a:rPr lang="en-MY" dirty="0" smtClean="0"/>
              <a:t>0%</a:t>
            </a:r>
            <a:endParaRPr lang="en-MY" dirty="0"/>
          </a:p>
          <a:p>
            <a:endParaRPr lang="en-MY" b="1" dirty="0" smtClean="0"/>
          </a:p>
          <a:p>
            <a:r>
              <a:rPr lang="en-MY" b="1" dirty="0" smtClean="0"/>
              <a:t>Term 3</a:t>
            </a:r>
            <a:endParaRPr lang="en-MY" b="1" dirty="0"/>
          </a:p>
          <a:p>
            <a:r>
              <a:rPr lang="en-MY" dirty="0" smtClean="0"/>
              <a:t>MT3Y9 </a:t>
            </a:r>
            <a:r>
              <a:rPr lang="en-MY" dirty="0"/>
              <a:t>(Monthly Test </a:t>
            </a:r>
            <a:r>
              <a:rPr lang="en-MY" dirty="0" smtClean="0"/>
              <a:t>3) </a:t>
            </a:r>
            <a:r>
              <a:rPr lang="en-MY" dirty="0"/>
              <a:t>– </a:t>
            </a:r>
            <a:r>
              <a:rPr lang="en-MY" dirty="0" smtClean="0"/>
              <a:t>5%</a:t>
            </a:r>
          </a:p>
          <a:p>
            <a:r>
              <a:rPr lang="en-MY" dirty="0" smtClean="0"/>
              <a:t>MT4Y9 </a:t>
            </a:r>
            <a:r>
              <a:rPr lang="en-MY" dirty="0"/>
              <a:t>(Monthly Test 3) – </a:t>
            </a:r>
            <a:r>
              <a:rPr lang="en-MY" dirty="0" smtClean="0"/>
              <a:t>5%</a:t>
            </a:r>
          </a:p>
          <a:p>
            <a:endParaRPr lang="en-MY" dirty="0"/>
          </a:p>
        </p:txBody>
      </p:sp>
      <p:sp>
        <p:nvSpPr>
          <p:cNvPr id="18" name="Rectangle 17"/>
          <p:cNvSpPr/>
          <p:nvPr/>
        </p:nvSpPr>
        <p:spPr>
          <a:xfrm>
            <a:off x="4558553" y="3266707"/>
            <a:ext cx="4497305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MY" b="1" dirty="0"/>
              <a:t>Term 4</a:t>
            </a:r>
          </a:p>
          <a:p>
            <a:r>
              <a:rPr lang="en-MY" dirty="0"/>
              <a:t>EOYY9 (</a:t>
            </a:r>
            <a:r>
              <a:rPr lang="en-MY" dirty="0" smtClean="0"/>
              <a:t>End of Year Examination) </a:t>
            </a:r>
            <a:r>
              <a:rPr lang="en-MY" dirty="0"/>
              <a:t>– </a:t>
            </a:r>
            <a:r>
              <a:rPr lang="en-MY" dirty="0" smtClean="0"/>
              <a:t>60%</a:t>
            </a:r>
            <a:endParaRPr lang="en-MY" dirty="0"/>
          </a:p>
          <a:p>
            <a:endParaRPr lang="en-MY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430307" y="822529"/>
            <a:ext cx="278354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dirty="0" smtClean="0"/>
              <a:t>Assessment % - 40%</a:t>
            </a:r>
            <a:endParaRPr lang="en-MY" dirty="0"/>
          </a:p>
        </p:txBody>
      </p:sp>
      <p:sp>
        <p:nvSpPr>
          <p:cNvPr id="20" name="TextBox 19"/>
          <p:cNvSpPr txBox="1"/>
          <p:nvPr/>
        </p:nvSpPr>
        <p:spPr>
          <a:xfrm>
            <a:off x="6320114" y="831049"/>
            <a:ext cx="173467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dirty="0" smtClean="0"/>
              <a:t>Exam % - 60%</a:t>
            </a:r>
            <a:endParaRPr lang="en-MY" dirty="0"/>
          </a:p>
        </p:txBody>
      </p:sp>
      <p:sp>
        <p:nvSpPr>
          <p:cNvPr id="3" name="TextBox 2"/>
          <p:cNvSpPr txBox="1"/>
          <p:nvPr/>
        </p:nvSpPr>
        <p:spPr>
          <a:xfrm>
            <a:off x="4558553" y="4410635"/>
            <a:ext cx="4497305" cy="147732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MY" b="1" dirty="0" smtClean="0"/>
              <a:t>Biology</a:t>
            </a:r>
          </a:p>
          <a:p>
            <a:r>
              <a:rPr lang="en-MY" dirty="0" smtClean="0"/>
              <a:t>P1 (Paper 1) – 20%</a:t>
            </a:r>
          </a:p>
          <a:p>
            <a:r>
              <a:rPr lang="en-MY" dirty="0" smtClean="0"/>
              <a:t>P2 (Paper 2) – 30%</a:t>
            </a:r>
          </a:p>
          <a:p>
            <a:r>
              <a:rPr lang="en-MY" dirty="0" smtClean="0"/>
              <a:t>P3 </a:t>
            </a:r>
            <a:r>
              <a:rPr lang="en-MY" dirty="0"/>
              <a:t>(Paper </a:t>
            </a:r>
            <a:r>
              <a:rPr lang="en-MY" dirty="0" smtClean="0"/>
              <a:t>3) </a:t>
            </a:r>
            <a:r>
              <a:rPr lang="en-MY" dirty="0"/>
              <a:t>– </a:t>
            </a:r>
            <a:r>
              <a:rPr lang="en-MY" dirty="0" smtClean="0"/>
              <a:t>10</a:t>
            </a:r>
            <a:r>
              <a:rPr lang="en-MY" dirty="0"/>
              <a:t>%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314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Y" dirty="0" smtClean="0"/>
              <a:t>Primary</a:t>
            </a:r>
            <a:endParaRPr lang="en-MY" dirty="0"/>
          </a:p>
        </p:txBody>
      </p:sp>
      <p:sp>
        <p:nvSpPr>
          <p:cNvPr id="4" name="Right Arrow 3"/>
          <p:cNvSpPr/>
          <p:nvPr/>
        </p:nvSpPr>
        <p:spPr>
          <a:xfrm>
            <a:off x="537883" y="1183341"/>
            <a:ext cx="7893424" cy="5378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" name="Down Arrow 4"/>
          <p:cNvSpPr/>
          <p:nvPr/>
        </p:nvSpPr>
        <p:spPr>
          <a:xfrm>
            <a:off x="430307" y="1586752"/>
            <a:ext cx="443753" cy="6723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" name="TextBox 5"/>
          <p:cNvSpPr txBox="1"/>
          <p:nvPr/>
        </p:nvSpPr>
        <p:spPr>
          <a:xfrm>
            <a:off x="107577" y="2293184"/>
            <a:ext cx="1089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dirty="0" smtClean="0"/>
              <a:t>Term 1</a:t>
            </a:r>
            <a:endParaRPr lang="en-MY" dirty="0"/>
          </a:p>
        </p:txBody>
      </p:sp>
      <p:sp>
        <p:nvSpPr>
          <p:cNvPr id="11" name="Down Arrow 10"/>
          <p:cNvSpPr/>
          <p:nvPr/>
        </p:nvSpPr>
        <p:spPr>
          <a:xfrm>
            <a:off x="7265895" y="1586752"/>
            <a:ext cx="443753" cy="6723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2" name="TextBox 11"/>
          <p:cNvSpPr txBox="1"/>
          <p:nvPr/>
        </p:nvSpPr>
        <p:spPr>
          <a:xfrm>
            <a:off x="6743700" y="2293184"/>
            <a:ext cx="14881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dirty="0" smtClean="0"/>
              <a:t>Term 2</a:t>
            </a:r>
          </a:p>
          <a:p>
            <a:pPr algn="ctr"/>
            <a:r>
              <a:rPr lang="en-MY" dirty="0" smtClean="0"/>
              <a:t>(End-of-Year Exam)</a:t>
            </a:r>
            <a:endParaRPr lang="en-MY" dirty="0"/>
          </a:p>
        </p:txBody>
      </p:sp>
      <p:sp>
        <p:nvSpPr>
          <p:cNvPr id="15" name="TextBox 14"/>
          <p:cNvSpPr txBox="1"/>
          <p:nvPr/>
        </p:nvSpPr>
        <p:spPr>
          <a:xfrm>
            <a:off x="282388" y="2871407"/>
            <a:ext cx="4235824" cy="27392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b="1" dirty="0"/>
              <a:t>Term 1</a:t>
            </a:r>
          </a:p>
          <a:p>
            <a:r>
              <a:rPr lang="en-MY" sz="1600" dirty="0" smtClean="0"/>
              <a:t>SBA1Y3 (School Based Assessment 1 </a:t>
            </a:r>
            <a:r>
              <a:rPr lang="en-MY" sz="1600" dirty="0" err="1" smtClean="0"/>
              <a:t>Yr</a:t>
            </a:r>
            <a:r>
              <a:rPr lang="en-MY" sz="1600" dirty="0" smtClean="0"/>
              <a:t> 3)  - 10</a:t>
            </a:r>
            <a:r>
              <a:rPr lang="en-MY" sz="1600" dirty="0"/>
              <a:t>%</a:t>
            </a:r>
          </a:p>
          <a:p>
            <a:r>
              <a:rPr lang="en-MY" sz="1600" dirty="0" smtClean="0"/>
              <a:t>SBA2Y3 (</a:t>
            </a:r>
            <a:r>
              <a:rPr lang="en-MY" sz="1600" dirty="0"/>
              <a:t>School Based Assessment </a:t>
            </a:r>
            <a:r>
              <a:rPr lang="en-MY" sz="1600" dirty="0" smtClean="0"/>
              <a:t>2 </a:t>
            </a:r>
            <a:r>
              <a:rPr lang="en-MY" sz="1600" dirty="0" err="1"/>
              <a:t>Yr</a:t>
            </a:r>
            <a:r>
              <a:rPr lang="en-MY" sz="1600" dirty="0"/>
              <a:t> 3) </a:t>
            </a:r>
            <a:r>
              <a:rPr lang="en-MY" sz="1600" dirty="0" smtClean="0"/>
              <a:t>  - 10%</a:t>
            </a:r>
          </a:p>
          <a:p>
            <a:endParaRPr lang="en-MY" dirty="0"/>
          </a:p>
          <a:p>
            <a:r>
              <a:rPr lang="en-MY" b="1" dirty="0" smtClean="0"/>
              <a:t>Term 2</a:t>
            </a:r>
            <a:endParaRPr lang="en-MY" b="1" dirty="0"/>
          </a:p>
          <a:p>
            <a:r>
              <a:rPr lang="en-MY" sz="1600" dirty="0" smtClean="0"/>
              <a:t>SBA3Y3 (School </a:t>
            </a:r>
            <a:r>
              <a:rPr lang="en-MY" sz="1600" dirty="0"/>
              <a:t>Based Assessment </a:t>
            </a:r>
            <a:r>
              <a:rPr lang="en-MY" sz="1600" dirty="0" smtClean="0"/>
              <a:t>3 </a:t>
            </a:r>
            <a:r>
              <a:rPr lang="en-MY" sz="1600" dirty="0" err="1"/>
              <a:t>Yr</a:t>
            </a:r>
            <a:r>
              <a:rPr lang="en-MY" sz="1600" dirty="0"/>
              <a:t> 3) </a:t>
            </a:r>
            <a:r>
              <a:rPr lang="en-MY" sz="1600" dirty="0" smtClean="0"/>
              <a:t> - </a:t>
            </a:r>
            <a:r>
              <a:rPr lang="en-MY" sz="1600" dirty="0"/>
              <a:t>10</a:t>
            </a:r>
            <a:r>
              <a:rPr lang="en-MY" sz="1600" dirty="0" smtClean="0"/>
              <a:t>%</a:t>
            </a:r>
            <a:endParaRPr lang="en-MY" sz="1600" dirty="0"/>
          </a:p>
          <a:p>
            <a:endParaRPr lang="en-MY" dirty="0"/>
          </a:p>
        </p:txBody>
      </p:sp>
      <p:sp>
        <p:nvSpPr>
          <p:cNvPr id="18" name="Rectangle 17"/>
          <p:cNvSpPr/>
          <p:nvPr/>
        </p:nvSpPr>
        <p:spPr>
          <a:xfrm>
            <a:off x="4827494" y="3266707"/>
            <a:ext cx="4228364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MY" b="1" dirty="0"/>
              <a:t>Term </a:t>
            </a:r>
            <a:r>
              <a:rPr lang="en-MY" b="1" dirty="0" smtClean="0"/>
              <a:t>2</a:t>
            </a:r>
            <a:endParaRPr lang="en-MY" b="1" dirty="0"/>
          </a:p>
          <a:p>
            <a:r>
              <a:rPr lang="en-MY" sz="1600" dirty="0" smtClean="0"/>
              <a:t>SBEY3 (School Based Examination) </a:t>
            </a:r>
            <a:r>
              <a:rPr lang="en-MY" sz="1600" dirty="0"/>
              <a:t>– 7</a:t>
            </a:r>
            <a:r>
              <a:rPr lang="en-MY" sz="1600" dirty="0" smtClean="0"/>
              <a:t>0%</a:t>
            </a:r>
            <a:endParaRPr lang="en-MY" sz="1600" dirty="0"/>
          </a:p>
          <a:p>
            <a:endParaRPr lang="en-MY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430307" y="822529"/>
            <a:ext cx="278354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dirty="0" smtClean="0"/>
              <a:t>Assessment % -30%</a:t>
            </a:r>
            <a:endParaRPr lang="en-MY" dirty="0"/>
          </a:p>
        </p:txBody>
      </p:sp>
      <p:sp>
        <p:nvSpPr>
          <p:cNvPr id="20" name="TextBox 19"/>
          <p:cNvSpPr txBox="1"/>
          <p:nvPr/>
        </p:nvSpPr>
        <p:spPr>
          <a:xfrm>
            <a:off x="6320114" y="831049"/>
            <a:ext cx="173467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dirty="0" smtClean="0"/>
              <a:t>Exam % - 70%</a:t>
            </a:r>
            <a:endParaRPr lang="en-MY" dirty="0"/>
          </a:p>
        </p:txBody>
      </p:sp>
      <p:sp>
        <p:nvSpPr>
          <p:cNvPr id="3" name="TextBox 2"/>
          <p:cNvSpPr txBox="1"/>
          <p:nvPr/>
        </p:nvSpPr>
        <p:spPr>
          <a:xfrm>
            <a:off x="4827494" y="4410635"/>
            <a:ext cx="4228364" cy="147732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MY" b="1" dirty="0" smtClean="0"/>
              <a:t>English Language</a:t>
            </a:r>
          </a:p>
          <a:p>
            <a:r>
              <a:rPr lang="en-MY" dirty="0" smtClean="0"/>
              <a:t>P1 (Paper 1) – 30%</a:t>
            </a:r>
          </a:p>
          <a:p>
            <a:r>
              <a:rPr lang="en-MY" dirty="0" smtClean="0"/>
              <a:t>P2 (Paper 2) – 30%</a:t>
            </a:r>
          </a:p>
          <a:p>
            <a:r>
              <a:rPr lang="en-MY" dirty="0" smtClean="0"/>
              <a:t>ORAL (Oral &amp; Spelling) </a:t>
            </a:r>
            <a:r>
              <a:rPr lang="en-MY" dirty="0"/>
              <a:t>– </a:t>
            </a:r>
            <a:r>
              <a:rPr lang="en-MY" dirty="0" smtClean="0"/>
              <a:t>10</a:t>
            </a:r>
            <a:r>
              <a:rPr lang="en-MY" dirty="0"/>
              <a:t>%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96686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How to use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85763" indent="-385763">
              <a:buAutoNum type="arabicPeriod"/>
            </a:pPr>
            <a:r>
              <a:rPr lang="en-MY" dirty="0" smtClean="0"/>
              <a:t>Navigate to the Screen via </a:t>
            </a:r>
            <a:r>
              <a:rPr lang="en-MY" b="1" dirty="0"/>
              <a:t>Menu Path</a:t>
            </a:r>
          </a:p>
          <a:p>
            <a:pPr marL="385763" indent="-385763">
              <a:buAutoNum type="arabicPeriod"/>
            </a:pPr>
            <a:r>
              <a:rPr lang="en-MY" dirty="0" smtClean="0"/>
              <a:t>Click </a:t>
            </a:r>
            <a:r>
              <a:rPr lang="en-MY" b="1" dirty="0"/>
              <a:t>Add new Value </a:t>
            </a:r>
            <a:r>
              <a:rPr lang="en-MY" b="1" dirty="0" smtClean="0"/>
              <a:t>Tab</a:t>
            </a:r>
            <a:endParaRPr lang="en-MY" b="1" dirty="0"/>
          </a:p>
          <a:p>
            <a:pPr marL="385763" indent="-385763">
              <a:buAutoNum type="arabicPeriod"/>
            </a:pPr>
            <a:r>
              <a:rPr lang="en-MY" dirty="0" smtClean="0"/>
              <a:t>Enter </a:t>
            </a:r>
            <a:r>
              <a:rPr lang="en-MY" b="1" dirty="0"/>
              <a:t>Academic </a:t>
            </a:r>
            <a:r>
              <a:rPr lang="en-MY" b="1" dirty="0" smtClean="0"/>
              <a:t>Institution</a:t>
            </a:r>
          </a:p>
          <a:p>
            <a:pPr marL="385763" indent="-385763">
              <a:buAutoNum type="arabicPeriod"/>
            </a:pPr>
            <a:r>
              <a:rPr lang="en-MY" dirty="0" smtClean="0"/>
              <a:t>Enter</a:t>
            </a:r>
            <a:r>
              <a:rPr lang="en-MY" b="1" dirty="0" smtClean="0"/>
              <a:t> Academic Career</a:t>
            </a:r>
          </a:p>
          <a:p>
            <a:pPr marL="385763" indent="-385763">
              <a:buAutoNum type="arabicPeriod"/>
            </a:pPr>
            <a:r>
              <a:rPr lang="en-MY" dirty="0" smtClean="0"/>
              <a:t>Enter </a:t>
            </a:r>
            <a:r>
              <a:rPr lang="en-MY" b="1" dirty="0" smtClean="0"/>
              <a:t>Academic</a:t>
            </a:r>
            <a:r>
              <a:rPr lang="en-MY" dirty="0" smtClean="0"/>
              <a:t> </a:t>
            </a:r>
            <a:r>
              <a:rPr lang="en-MY" b="1" dirty="0" smtClean="0"/>
              <a:t>Organization</a:t>
            </a:r>
            <a:endParaRPr lang="en-MY" b="1" dirty="0"/>
          </a:p>
          <a:p>
            <a:pPr marL="385763" indent="-385763">
              <a:buAutoNum type="arabicPeriod"/>
            </a:pPr>
            <a:r>
              <a:rPr lang="en-MY" dirty="0" smtClean="0"/>
              <a:t>Enter </a:t>
            </a:r>
            <a:r>
              <a:rPr lang="en-MY" b="1" dirty="0" smtClean="0"/>
              <a:t>Subject</a:t>
            </a:r>
            <a:endParaRPr lang="en-MY" b="1" dirty="0"/>
          </a:p>
          <a:p>
            <a:pPr marL="385763" indent="-385763">
              <a:buAutoNum type="arabicPeriod"/>
            </a:pPr>
            <a:r>
              <a:rPr lang="en-MY" dirty="0" smtClean="0"/>
              <a:t>Enter </a:t>
            </a:r>
            <a:r>
              <a:rPr lang="en-MY" b="1" dirty="0" smtClean="0"/>
              <a:t>Academic Year</a:t>
            </a:r>
          </a:p>
          <a:p>
            <a:pPr marL="385763" indent="-385763">
              <a:buAutoNum type="arabicPeriod"/>
            </a:pPr>
            <a:r>
              <a:rPr lang="en-MY" dirty="0" smtClean="0"/>
              <a:t>Enter</a:t>
            </a:r>
            <a:r>
              <a:rPr lang="en-MY" b="1" dirty="0" smtClean="0"/>
              <a:t> Component Code</a:t>
            </a:r>
            <a:endParaRPr lang="en-MY" b="1" dirty="0"/>
          </a:p>
          <a:p>
            <a:pPr marL="385763" indent="-385763">
              <a:buAutoNum type="arabicPeriod"/>
            </a:pPr>
            <a:r>
              <a:rPr lang="en-MY" dirty="0" smtClean="0"/>
              <a:t>Click </a:t>
            </a:r>
            <a:r>
              <a:rPr lang="en-MY" b="1" dirty="0"/>
              <a:t>Add</a:t>
            </a:r>
          </a:p>
          <a:p>
            <a:pPr marL="385763" indent="-385763">
              <a:buAutoNum type="arabicPeriod"/>
            </a:pPr>
            <a:endParaRPr lang="en-MY" dirty="0"/>
          </a:p>
          <a:p>
            <a:pPr marL="0" indent="0">
              <a:buNone/>
            </a:pPr>
            <a:r>
              <a:rPr lang="en-MY" b="1" dirty="0" smtClean="0">
                <a:solidFill>
                  <a:srgbClr val="FF0000"/>
                </a:solidFill>
              </a:rPr>
              <a:t>Refer also to Online Help</a:t>
            </a:r>
            <a:endParaRPr lang="en-MY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21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66" y="727429"/>
            <a:ext cx="7991915" cy="55568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Navigate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10800000">
            <a:off x="3377662" y="3372776"/>
            <a:ext cx="1023201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sp>
        <p:nvSpPr>
          <p:cNvPr id="6" name="Rectangle 5"/>
          <p:cNvSpPr/>
          <p:nvPr/>
        </p:nvSpPr>
        <p:spPr>
          <a:xfrm>
            <a:off x="1117145" y="3426026"/>
            <a:ext cx="2121258" cy="631599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sp>
        <p:nvSpPr>
          <p:cNvPr id="7" name="TextBox 6"/>
          <p:cNvSpPr txBox="1"/>
          <p:nvPr/>
        </p:nvSpPr>
        <p:spPr>
          <a:xfrm>
            <a:off x="1117145" y="4508983"/>
            <a:ext cx="3778324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b="1" dirty="0" smtClean="0"/>
              <a:t>Navigation: </a:t>
            </a:r>
            <a:r>
              <a:rPr lang="en-MY" b="1" dirty="0">
                <a:solidFill>
                  <a:srgbClr val="FF0000"/>
                </a:solidFill>
              </a:rPr>
              <a:t>Academic Staff &gt; Assessment and Exams &gt; Setup &gt; Define </a:t>
            </a:r>
            <a:r>
              <a:rPr lang="en-MY" b="1" dirty="0" smtClean="0">
                <a:solidFill>
                  <a:srgbClr val="FF0000"/>
                </a:solidFill>
              </a:rPr>
              <a:t>Sub Component </a:t>
            </a:r>
            <a:r>
              <a:rPr lang="en-MY" b="1" dirty="0">
                <a:solidFill>
                  <a:srgbClr val="FF0000"/>
                </a:solidFill>
              </a:rPr>
              <a:t>Criteria</a:t>
            </a:r>
          </a:p>
        </p:txBody>
      </p:sp>
    </p:spTree>
    <p:extLst>
      <p:ext uri="{BB962C8B-B14F-4D97-AF65-F5344CB8AC3E}">
        <p14:creationId xmlns:p14="http://schemas.microsoft.com/office/powerpoint/2010/main" val="174506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9046"/>
          <a:stretch/>
        </p:blipFill>
        <p:spPr>
          <a:xfrm>
            <a:off x="1979711" y="764703"/>
            <a:ext cx="5192613" cy="55296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Click Add a New Value</a:t>
            </a:r>
            <a:endParaRPr lang="en-MY" dirty="0"/>
          </a:p>
        </p:txBody>
      </p:sp>
      <p:sp>
        <p:nvSpPr>
          <p:cNvPr id="5" name="Rectangle 4"/>
          <p:cNvSpPr/>
          <p:nvPr/>
        </p:nvSpPr>
        <p:spPr>
          <a:xfrm>
            <a:off x="4685185" y="1966508"/>
            <a:ext cx="1926573" cy="342900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sp>
        <p:nvSpPr>
          <p:cNvPr id="6" name="Right Arrow 5"/>
          <p:cNvSpPr/>
          <p:nvPr/>
        </p:nvSpPr>
        <p:spPr>
          <a:xfrm rot="8734846">
            <a:off x="6585382" y="1357589"/>
            <a:ext cx="1023201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</p:spTree>
    <p:extLst>
      <p:ext uri="{BB962C8B-B14F-4D97-AF65-F5344CB8AC3E}">
        <p14:creationId xmlns:p14="http://schemas.microsoft.com/office/powerpoint/2010/main" val="92100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1223"/>
            <a:ext cx="9144000" cy="48471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Select the Academic Institution</a:t>
            </a:r>
            <a:endParaRPr lang="en-MY" dirty="0"/>
          </a:p>
        </p:txBody>
      </p:sp>
      <p:sp>
        <p:nvSpPr>
          <p:cNvPr id="5" name="Rectangle 4"/>
          <p:cNvSpPr/>
          <p:nvPr/>
        </p:nvSpPr>
        <p:spPr>
          <a:xfrm>
            <a:off x="3629596" y="4471987"/>
            <a:ext cx="1151734" cy="293339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sp>
        <p:nvSpPr>
          <p:cNvPr id="6" name="Right Arrow 5"/>
          <p:cNvSpPr/>
          <p:nvPr/>
        </p:nvSpPr>
        <p:spPr>
          <a:xfrm rot="8734846">
            <a:off x="4545850" y="3621026"/>
            <a:ext cx="1023201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sp>
        <p:nvSpPr>
          <p:cNvPr id="7" name="Rectangle 6"/>
          <p:cNvSpPr/>
          <p:nvPr/>
        </p:nvSpPr>
        <p:spPr>
          <a:xfrm>
            <a:off x="2767584" y="2737264"/>
            <a:ext cx="361379" cy="305974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</p:spTree>
    <p:extLst>
      <p:ext uri="{BB962C8B-B14F-4D97-AF65-F5344CB8AC3E}">
        <p14:creationId xmlns:p14="http://schemas.microsoft.com/office/powerpoint/2010/main" val="410767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8310"/>
            <a:ext cx="9144000" cy="46646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Select the Academic Career</a:t>
            </a:r>
            <a:endParaRPr lang="en-MY" dirty="0"/>
          </a:p>
        </p:txBody>
      </p:sp>
      <p:sp>
        <p:nvSpPr>
          <p:cNvPr id="5" name="Rectangle 4"/>
          <p:cNvSpPr/>
          <p:nvPr/>
        </p:nvSpPr>
        <p:spPr>
          <a:xfrm>
            <a:off x="3743544" y="4511421"/>
            <a:ext cx="1037786" cy="374676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sp>
        <p:nvSpPr>
          <p:cNvPr id="6" name="Right Arrow 5"/>
          <p:cNvSpPr/>
          <p:nvPr/>
        </p:nvSpPr>
        <p:spPr>
          <a:xfrm rot="8734846">
            <a:off x="4645862" y="3706751"/>
            <a:ext cx="1023201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sp>
        <p:nvSpPr>
          <p:cNvPr id="7" name="Rectangle 6"/>
          <p:cNvSpPr/>
          <p:nvPr/>
        </p:nvSpPr>
        <p:spPr>
          <a:xfrm>
            <a:off x="2724720" y="3008733"/>
            <a:ext cx="361379" cy="305974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</p:spTree>
    <p:extLst>
      <p:ext uri="{BB962C8B-B14F-4D97-AF65-F5344CB8AC3E}">
        <p14:creationId xmlns:p14="http://schemas.microsoft.com/office/powerpoint/2010/main" val="65762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240" y="928499"/>
            <a:ext cx="4896424" cy="51898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Fill in the rest of the Field</a:t>
            </a:r>
            <a:endParaRPr lang="en-MY" dirty="0"/>
          </a:p>
        </p:txBody>
      </p:sp>
      <p:sp>
        <p:nvSpPr>
          <p:cNvPr id="5" name="Rectangle 4"/>
          <p:cNvSpPr/>
          <p:nvPr/>
        </p:nvSpPr>
        <p:spPr>
          <a:xfrm>
            <a:off x="4515728" y="3381976"/>
            <a:ext cx="1811919" cy="1574071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sp>
        <p:nvSpPr>
          <p:cNvPr id="6" name="Right Arrow 5"/>
          <p:cNvSpPr/>
          <p:nvPr/>
        </p:nvSpPr>
        <p:spPr>
          <a:xfrm rot="8734846">
            <a:off x="6305063" y="2936973"/>
            <a:ext cx="1023201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</p:spTree>
    <p:extLst>
      <p:ext uri="{BB962C8B-B14F-4D97-AF65-F5344CB8AC3E}">
        <p14:creationId xmlns:p14="http://schemas.microsoft.com/office/powerpoint/2010/main" val="38963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853" y="764704"/>
            <a:ext cx="6391275" cy="5476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Click Add Button</a:t>
            </a:r>
            <a:endParaRPr lang="en-MY" dirty="0"/>
          </a:p>
        </p:txBody>
      </p:sp>
      <p:sp>
        <p:nvSpPr>
          <p:cNvPr id="5" name="Rectangle 4"/>
          <p:cNvSpPr/>
          <p:nvPr/>
        </p:nvSpPr>
        <p:spPr>
          <a:xfrm>
            <a:off x="2190365" y="5449824"/>
            <a:ext cx="1216915" cy="493776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sp>
        <p:nvSpPr>
          <p:cNvPr id="6" name="Right Arrow 5"/>
          <p:cNvSpPr/>
          <p:nvPr/>
        </p:nvSpPr>
        <p:spPr>
          <a:xfrm rot="8734846">
            <a:off x="3415065" y="4753245"/>
            <a:ext cx="1023201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</p:spTree>
    <p:extLst>
      <p:ext uri="{BB962C8B-B14F-4D97-AF65-F5344CB8AC3E}">
        <p14:creationId xmlns:p14="http://schemas.microsoft.com/office/powerpoint/2010/main" val="414234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16" y="1118936"/>
            <a:ext cx="8001000" cy="487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Select the Sub Component Code</a:t>
            </a:r>
            <a:endParaRPr lang="en-MY" dirty="0"/>
          </a:p>
        </p:txBody>
      </p:sp>
      <p:sp>
        <p:nvSpPr>
          <p:cNvPr id="7" name="Right Arrow 6"/>
          <p:cNvSpPr/>
          <p:nvPr/>
        </p:nvSpPr>
        <p:spPr>
          <a:xfrm rot="8734846">
            <a:off x="3816761" y="3587159"/>
            <a:ext cx="1023201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sp>
        <p:nvSpPr>
          <p:cNvPr id="8" name="Rectangle 7"/>
          <p:cNvSpPr/>
          <p:nvPr/>
        </p:nvSpPr>
        <p:spPr>
          <a:xfrm>
            <a:off x="2872909" y="4135694"/>
            <a:ext cx="828177" cy="374676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</p:spTree>
    <p:extLst>
      <p:ext uri="{BB962C8B-B14F-4D97-AF65-F5344CB8AC3E}">
        <p14:creationId xmlns:p14="http://schemas.microsoft.com/office/powerpoint/2010/main" val="299748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Understanding </a:t>
            </a:r>
            <a:r>
              <a:rPr lang="en-MY" dirty="0" err="1" smtClean="0"/>
              <a:t>Catalog</a:t>
            </a:r>
            <a:r>
              <a:rPr lang="en-MY" dirty="0" smtClean="0"/>
              <a:t> </a:t>
            </a:r>
            <a:r>
              <a:rPr lang="en-MY" dirty="0" err="1" smtClean="0"/>
              <a:t>Nbr</a:t>
            </a:r>
            <a:endParaRPr lang="en-MY" dirty="0"/>
          </a:p>
        </p:txBody>
      </p:sp>
      <p:cxnSp>
        <p:nvCxnSpPr>
          <p:cNvPr id="11" name="Straight Arrow Connector 10"/>
          <p:cNvCxnSpPr>
            <a:stCxn id="12" idx="0"/>
            <a:endCxn id="31" idx="2"/>
          </p:cNvCxnSpPr>
          <p:nvPr/>
        </p:nvCxnSpPr>
        <p:spPr>
          <a:xfrm flipV="1">
            <a:off x="1562412" y="1543566"/>
            <a:ext cx="2840588" cy="136473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7087067"/>
              </p:ext>
            </p:extLst>
          </p:nvPr>
        </p:nvGraphicFramePr>
        <p:xfrm>
          <a:off x="878412" y="2908300"/>
          <a:ext cx="1368000" cy="199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000"/>
              </a:tblGrid>
              <a:tr h="55800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dirty="0" smtClean="0"/>
                        <a:t>Academic Career</a:t>
                      </a:r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dirty="0" smtClean="0"/>
                        <a:t>1 – Preschool</a:t>
                      </a:r>
                    </a:p>
                  </a:txBody>
                  <a:tcPr anchor="ctr"/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dirty="0" smtClean="0"/>
                        <a:t>2 – Primary</a:t>
                      </a:r>
                    </a:p>
                  </a:txBody>
                  <a:tcPr anchor="ctr"/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dirty="0" smtClean="0"/>
                        <a:t>3 – Secondary</a:t>
                      </a:r>
                    </a:p>
                  </a:txBody>
                  <a:tcPr anchor="ctr"/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dirty="0" smtClean="0"/>
                        <a:t>4 </a:t>
                      </a:r>
                      <a:r>
                        <a:rPr lang="en-MY" dirty="0" smtClean="0"/>
                        <a:t>– Sixth Form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0628501"/>
              </p:ext>
            </p:extLst>
          </p:nvPr>
        </p:nvGraphicFramePr>
        <p:xfrm>
          <a:off x="2449612" y="2908300"/>
          <a:ext cx="5335488" cy="3079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988"/>
                <a:gridCol w="1155700"/>
                <a:gridCol w="884601"/>
                <a:gridCol w="1121999"/>
                <a:gridCol w="1092200"/>
              </a:tblGrid>
              <a:tr h="559385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dirty="0" smtClean="0"/>
                        <a:t>Academic Level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dirty="0" smtClean="0"/>
                        <a:t>Pre-School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dirty="0" smtClean="0"/>
                        <a:t>Primary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dirty="0" smtClean="0"/>
                        <a:t>Secondary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dirty="0" smtClean="0"/>
                        <a:t>Sixth Form</a:t>
                      </a:r>
                    </a:p>
                  </a:txBody>
                  <a:tcPr anchor="ctr"/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dirty="0" smtClean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dirty="0" smtClean="0"/>
                        <a:t>Pre-School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dirty="0" smtClean="0"/>
                    </a:p>
                  </a:txBody>
                  <a:tcPr anchor="ctr"/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dirty="0" smtClean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dirty="0" smtClean="0"/>
                        <a:t>Year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dirty="0" smtClean="0"/>
                        <a:t>Year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dirty="0" smtClean="0"/>
                        <a:t>Lower Sixth</a:t>
                      </a:r>
                    </a:p>
                  </a:txBody>
                  <a:tcPr anchor="ctr"/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dirty="0" smtClean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dirty="0" smtClean="0"/>
                        <a:t>Year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dirty="0" smtClean="0"/>
                        <a:t>Year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dirty="0" smtClean="0"/>
                        <a:t>Upper Sixth</a:t>
                      </a:r>
                    </a:p>
                  </a:txBody>
                  <a:tcPr anchor="ctr"/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dirty="0" smtClean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dirty="0" smtClean="0"/>
                        <a:t>Year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dirty="0" smtClean="0"/>
                        <a:t>Year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dirty="0" smtClean="0"/>
                    </a:p>
                  </a:txBody>
                  <a:tcPr anchor="ctr"/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dirty="0" smtClean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dirty="0" smtClean="0"/>
                        <a:t>Year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dirty="0" smtClean="0"/>
                        <a:t>Year 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dirty="0" smtClean="0"/>
                    </a:p>
                  </a:txBody>
                  <a:tcPr anchor="ctr"/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dirty="0" smtClean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dirty="0" smtClean="0"/>
                        <a:t>Year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dirty="0" smtClean="0"/>
                        <a:t>Year 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dirty="0" smtClean="0"/>
                    </a:p>
                  </a:txBody>
                  <a:tcPr anchor="ctr"/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dirty="0" smtClean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dirty="0" smtClean="0"/>
                        <a:t>Year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dirty="0" smtClean="0"/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14" name="Straight Arrow Connector 13"/>
          <p:cNvCxnSpPr/>
          <p:nvPr/>
        </p:nvCxnSpPr>
        <p:spPr>
          <a:xfrm flipV="1">
            <a:off x="2982706" y="1543566"/>
            <a:ext cx="1863614" cy="136473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5349563" y="1543566"/>
            <a:ext cx="1612900" cy="10933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962463" y="2452256"/>
            <a:ext cx="1943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 smtClean="0"/>
              <a:t>Running Number</a:t>
            </a:r>
            <a:endParaRPr lang="en-MY" dirty="0"/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/>
          </p:nvPr>
        </p:nvGraphicFramePr>
        <p:xfrm>
          <a:off x="3073400" y="1183566"/>
          <a:ext cx="26592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360000"/>
                <a:gridCol w="360000"/>
                <a:gridCol w="360000"/>
                <a:gridCol w="360000"/>
              </a:tblGrid>
              <a:tr h="360000">
                <a:tc>
                  <a:txBody>
                    <a:bodyPr/>
                    <a:lstStyle/>
                    <a:p>
                      <a:r>
                        <a:rPr lang="en-MY" dirty="0" err="1" smtClean="0"/>
                        <a:t>Catalog</a:t>
                      </a:r>
                      <a:r>
                        <a:rPr lang="en-MY" dirty="0" smtClean="0"/>
                        <a:t> </a:t>
                      </a:r>
                      <a:r>
                        <a:rPr lang="en-MY" dirty="0" err="1" smtClean="0"/>
                        <a:t>Nbr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 smtClean="0"/>
                        <a:t>3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 smtClean="0"/>
                        <a:t>5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 smtClean="0"/>
                        <a:t>0</a:t>
                      </a:r>
                      <a:endParaRPr lang="en-MY" dirty="0"/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 smtClean="0"/>
                        <a:t>1</a:t>
                      </a:r>
                      <a:endParaRPr lang="en-MY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4277531" y="1154792"/>
            <a:ext cx="392587" cy="388774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16" name="Rectangle 15"/>
          <p:cNvSpPr/>
          <p:nvPr/>
        </p:nvSpPr>
        <p:spPr>
          <a:xfrm>
            <a:off x="4639517" y="1154792"/>
            <a:ext cx="381934" cy="388774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17" name="Rectangle 16"/>
          <p:cNvSpPr/>
          <p:nvPr/>
        </p:nvSpPr>
        <p:spPr>
          <a:xfrm>
            <a:off x="858709" y="4206692"/>
            <a:ext cx="1407405" cy="334311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18" name="Rectangle 17"/>
          <p:cNvSpPr/>
          <p:nvPr/>
        </p:nvSpPr>
        <p:spPr>
          <a:xfrm>
            <a:off x="2482030" y="5253925"/>
            <a:ext cx="4177853" cy="317500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19" name="Rectangle 18"/>
          <p:cNvSpPr/>
          <p:nvPr/>
        </p:nvSpPr>
        <p:spPr>
          <a:xfrm rot="16200000">
            <a:off x="4776354" y="3687896"/>
            <a:ext cx="2663125" cy="1103932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157955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850982"/>
            <a:ext cx="8839200" cy="5476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smtClean="0"/>
              <a:t>Fill in the rest of the Field</a:t>
            </a:r>
            <a:endParaRPr lang="en-MY" dirty="0"/>
          </a:p>
        </p:txBody>
      </p:sp>
      <p:sp>
        <p:nvSpPr>
          <p:cNvPr id="6" name="Rectangle 5"/>
          <p:cNvSpPr/>
          <p:nvPr/>
        </p:nvSpPr>
        <p:spPr>
          <a:xfrm>
            <a:off x="3045252" y="4005377"/>
            <a:ext cx="2794075" cy="505928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sp>
        <p:nvSpPr>
          <p:cNvPr id="5" name="Right Arrow 4"/>
          <p:cNvSpPr/>
          <p:nvPr/>
        </p:nvSpPr>
        <p:spPr>
          <a:xfrm rot="8734846">
            <a:off x="5955001" y="3306522"/>
            <a:ext cx="1023201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</p:spTree>
    <p:extLst>
      <p:ext uri="{BB962C8B-B14F-4D97-AF65-F5344CB8AC3E}">
        <p14:creationId xmlns:p14="http://schemas.microsoft.com/office/powerpoint/2010/main" val="240132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4704"/>
            <a:ext cx="9036782" cy="51160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Click Save Button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8734846">
            <a:off x="840837" y="4928963"/>
            <a:ext cx="1023201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sp>
        <p:nvSpPr>
          <p:cNvPr id="6" name="Rectangle 5"/>
          <p:cNvSpPr/>
          <p:nvPr/>
        </p:nvSpPr>
        <p:spPr>
          <a:xfrm>
            <a:off x="64312" y="5511355"/>
            <a:ext cx="850665" cy="369426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sp>
        <p:nvSpPr>
          <p:cNvPr id="7" name="Rectangle 6"/>
          <p:cNvSpPr/>
          <p:nvPr/>
        </p:nvSpPr>
        <p:spPr>
          <a:xfrm>
            <a:off x="2550887" y="5020522"/>
            <a:ext cx="2433926" cy="68644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MY" sz="1400" dirty="0" smtClean="0">
                <a:solidFill>
                  <a:srgbClr val="FF0000"/>
                </a:solidFill>
              </a:rPr>
              <a:t>Weightage in Percentage must be equal to Component Percentage</a:t>
            </a:r>
            <a:endParaRPr lang="en-MY" sz="14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9562" y="3272632"/>
            <a:ext cx="598500" cy="3268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MY" sz="14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54413" y="4023359"/>
            <a:ext cx="1930400" cy="91890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MY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63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5494"/>
            <a:ext cx="8851089" cy="51653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Primary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8734846">
            <a:off x="995336" y="4716741"/>
            <a:ext cx="1023201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sp>
        <p:nvSpPr>
          <p:cNvPr id="6" name="Rectangle 5"/>
          <p:cNvSpPr/>
          <p:nvPr/>
        </p:nvSpPr>
        <p:spPr>
          <a:xfrm>
            <a:off x="58816" y="5530949"/>
            <a:ext cx="850665" cy="369426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  <p:sp>
        <p:nvSpPr>
          <p:cNvPr id="7" name="Rectangle 6"/>
          <p:cNvSpPr/>
          <p:nvPr/>
        </p:nvSpPr>
        <p:spPr>
          <a:xfrm>
            <a:off x="2508099" y="4950848"/>
            <a:ext cx="2607239" cy="94952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MY" sz="1400" dirty="0" smtClean="0">
                <a:solidFill>
                  <a:srgbClr val="FF0000"/>
                </a:solidFill>
              </a:rPr>
              <a:t>Weightage in Percentage must be equal to Component Percentage</a:t>
            </a:r>
            <a:endParaRPr lang="en-MY" sz="14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84326" y="3244733"/>
            <a:ext cx="598500" cy="3268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MY" sz="14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13872" y="4014054"/>
            <a:ext cx="1930599" cy="8229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MY" sz="14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862" y="2338387"/>
            <a:ext cx="6772275" cy="2181225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82416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40494"/>
            <a:ext cx="7886700" cy="526256"/>
          </a:xfrm>
        </p:spPr>
        <p:txBody>
          <a:bodyPr>
            <a:normAutofit fontScale="90000"/>
          </a:bodyPr>
          <a:lstStyle/>
          <a:p>
            <a:pPr algn="just"/>
            <a:r>
              <a:rPr lang="en-MY" dirty="0" smtClean="0"/>
              <a:t>			</a:t>
            </a:r>
            <a:r>
              <a:rPr lang="en-MY" dirty="0"/>
              <a:t> </a:t>
            </a:r>
            <a:r>
              <a:rPr lang="en-MY" dirty="0" smtClean="0"/>
              <a:t>    Grading Assessment Flow Chart</a:t>
            </a:r>
            <a:endParaRPr lang="en-MY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1175854"/>
              </p:ext>
            </p:extLst>
          </p:nvPr>
        </p:nvGraphicFramePr>
        <p:xfrm>
          <a:off x="131109" y="1169894"/>
          <a:ext cx="8918762" cy="4696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944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graphicEl>
                                              <a:dgm id="{100A7391-E57A-4719-8E9C-1A69335AA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100A7391-E57A-4719-8E9C-1A69335AA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100A7391-E57A-4719-8E9C-1A69335AA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graphicEl>
                                              <a:dgm id="{100A7391-E57A-4719-8E9C-1A69335AA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4B8A2CDF-861E-4433-8D5D-A5EFBA4486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4B8A2CDF-861E-4433-8D5D-A5EFBA4486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4B8A2CDF-861E-4433-8D5D-A5EFBA4486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4B8A2CDF-861E-4433-8D5D-A5EFBA4486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690FAF47-C79C-4CF8-A94B-4E88C3EEA0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690FAF47-C79C-4CF8-A94B-4E88C3EEA0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690FAF47-C79C-4CF8-A94B-4E88C3EEA0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690FAF47-C79C-4CF8-A94B-4E88C3EEA0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DDA97E9D-85BD-4B0E-9EB7-B8DB01C0A5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DDA97E9D-85BD-4B0E-9EB7-B8DB01C0A5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DDA97E9D-85BD-4B0E-9EB7-B8DB01C0A5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DDA97E9D-85BD-4B0E-9EB7-B8DB01C0A5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FF500128-4773-429B-8C7E-E3DCDC7331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FF500128-4773-429B-8C7E-E3DCDC7331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FF500128-4773-429B-8C7E-E3DCDC7331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FF500128-4773-429B-8C7E-E3DCDC7331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C0941FBB-209D-49D4-8F6F-233897D577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C0941FBB-209D-49D4-8F6F-233897D577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C0941FBB-209D-49D4-8F6F-233897D577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C0941FBB-209D-49D4-8F6F-233897D577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/>
        </p:bldSub>
      </p:bldGraphic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74" y="200025"/>
            <a:ext cx="8277726" cy="442913"/>
          </a:xfrm>
        </p:spPr>
        <p:txBody>
          <a:bodyPr>
            <a:normAutofit fontScale="90000"/>
          </a:bodyPr>
          <a:lstStyle/>
          <a:p>
            <a:r>
              <a:rPr lang="en-MY" dirty="0" smtClean="0"/>
              <a:t>C4P-AS06: Mark Entry Cut-off Date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MY" sz="2700" b="1" dirty="0"/>
              <a:t>Description:</a:t>
            </a:r>
          </a:p>
          <a:p>
            <a:pPr lvl="1"/>
            <a:r>
              <a:rPr lang="en-MY" sz="2400" dirty="0" smtClean="0"/>
              <a:t>This Function allows the Roles below to setup Mark Entry Cut-off Date</a:t>
            </a:r>
          </a:p>
          <a:p>
            <a:r>
              <a:rPr lang="en-MY" sz="2700" b="1" dirty="0"/>
              <a:t>Granted Role: </a:t>
            </a:r>
          </a:p>
          <a:p>
            <a:pPr lvl="1"/>
            <a:r>
              <a:rPr lang="en-MY" sz="2400" dirty="0" smtClean="0"/>
              <a:t>School Exam Secretary</a:t>
            </a:r>
          </a:p>
          <a:p>
            <a:r>
              <a:rPr lang="en-MY" sz="2700" b="1" dirty="0"/>
              <a:t>Menu Path:</a:t>
            </a:r>
          </a:p>
          <a:p>
            <a:pPr lvl="1"/>
            <a:r>
              <a:rPr lang="en-MY" sz="2400" dirty="0" smtClean="0"/>
              <a:t>Academic Staff &gt; Assessment and Exams &gt; Setup &gt;</a:t>
            </a:r>
          </a:p>
          <a:p>
            <a:pPr marL="342900" lvl="1" indent="0">
              <a:buNone/>
            </a:pPr>
            <a:r>
              <a:rPr lang="en-MY" sz="2400" dirty="0"/>
              <a:t> </a:t>
            </a:r>
            <a:r>
              <a:rPr lang="en-MY" sz="2400" dirty="0" smtClean="0"/>
              <a:t> Mark Entry Cut-off Date</a:t>
            </a:r>
            <a:endParaRPr lang="en-MY" sz="2400" dirty="0"/>
          </a:p>
        </p:txBody>
      </p:sp>
    </p:spTree>
    <p:extLst>
      <p:ext uri="{BB962C8B-B14F-4D97-AF65-F5344CB8AC3E}">
        <p14:creationId xmlns:p14="http://schemas.microsoft.com/office/powerpoint/2010/main" val="291586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How to use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85763" indent="-385763">
              <a:buAutoNum type="arabicPeriod"/>
            </a:pPr>
            <a:r>
              <a:rPr lang="en-MY" dirty="0" smtClean="0"/>
              <a:t>Navigate to the Screen via </a:t>
            </a:r>
            <a:r>
              <a:rPr lang="en-MY" sz="2700" b="1" dirty="0"/>
              <a:t>Menu Path</a:t>
            </a:r>
          </a:p>
          <a:p>
            <a:pPr marL="385763" indent="-385763">
              <a:buAutoNum type="arabicPeriod"/>
            </a:pPr>
            <a:r>
              <a:rPr lang="en-MY" dirty="0" smtClean="0"/>
              <a:t>Click </a:t>
            </a:r>
            <a:r>
              <a:rPr lang="en-MY" sz="2700" b="1" dirty="0" smtClean="0"/>
              <a:t>Add a New Value Tab</a:t>
            </a:r>
            <a:endParaRPr lang="en-MY" sz="2700" b="1" dirty="0"/>
          </a:p>
          <a:p>
            <a:pPr marL="385763" indent="-385763">
              <a:buAutoNum type="arabicPeriod"/>
            </a:pPr>
            <a:r>
              <a:rPr lang="en-MY" dirty="0" smtClean="0"/>
              <a:t>Enter</a:t>
            </a:r>
            <a:r>
              <a:rPr lang="en-MY" sz="2700" b="1" dirty="0" smtClean="0"/>
              <a:t> Academic Institution</a:t>
            </a:r>
          </a:p>
          <a:p>
            <a:pPr marL="385763" indent="-385763">
              <a:buFont typeface="Arial" pitchFamily="34" charset="0"/>
              <a:buAutoNum type="arabicPeriod"/>
            </a:pPr>
            <a:r>
              <a:rPr lang="en-MY" sz="2600" dirty="0"/>
              <a:t>Enter</a:t>
            </a:r>
            <a:r>
              <a:rPr lang="en-MY" sz="2700" b="1" dirty="0"/>
              <a:t> Academic </a:t>
            </a:r>
            <a:r>
              <a:rPr lang="en-MY" sz="2700" b="1" dirty="0" smtClean="0"/>
              <a:t>Career</a:t>
            </a:r>
            <a:endParaRPr lang="en-MY" sz="2700" b="1" dirty="0"/>
          </a:p>
          <a:p>
            <a:pPr marL="385763" indent="-385763">
              <a:buFont typeface="Arial" pitchFamily="34" charset="0"/>
              <a:buAutoNum type="arabicPeriod"/>
            </a:pPr>
            <a:r>
              <a:rPr lang="en-MY" sz="2600" dirty="0"/>
              <a:t>Enter</a:t>
            </a:r>
            <a:r>
              <a:rPr lang="en-MY" sz="2700" b="1" dirty="0"/>
              <a:t> </a:t>
            </a:r>
            <a:r>
              <a:rPr lang="en-MY" sz="2700" b="1" dirty="0" smtClean="0"/>
              <a:t>Term</a:t>
            </a:r>
          </a:p>
          <a:p>
            <a:pPr marL="385763" indent="-385763">
              <a:buFont typeface="Arial" pitchFamily="34" charset="0"/>
              <a:buAutoNum type="arabicPeriod"/>
            </a:pPr>
            <a:r>
              <a:rPr lang="en-MY" sz="2600" dirty="0"/>
              <a:t>Enter</a:t>
            </a:r>
            <a:r>
              <a:rPr lang="en-MY" sz="2700" b="1" dirty="0"/>
              <a:t> Academic </a:t>
            </a:r>
            <a:r>
              <a:rPr lang="en-MY" sz="2700" b="1" dirty="0" smtClean="0"/>
              <a:t>Organization</a:t>
            </a:r>
          </a:p>
          <a:p>
            <a:pPr marL="385763" indent="-385763">
              <a:buFont typeface="Arial" pitchFamily="34" charset="0"/>
              <a:buAutoNum type="arabicPeriod"/>
            </a:pPr>
            <a:r>
              <a:rPr lang="en-MY" sz="2600" dirty="0" smtClean="0"/>
              <a:t>Choose</a:t>
            </a:r>
            <a:r>
              <a:rPr lang="en-MY" sz="2600" b="1" dirty="0" smtClean="0"/>
              <a:t> </a:t>
            </a:r>
            <a:r>
              <a:rPr lang="en-MY" sz="2700" b="1" dirty="0" smtClean="0"/>
              <a:t>Session</a:t>
            </a:r>
          </a:p>
          <a:p>
            <a:pPr marL="385763" indent="-385763">
              <a:buFont typeface="Arial" pitchFamily="34" charset="0"/>
              <a:buAutoNum type="arabicPeriod"/>
            </a:pPr>
            <a:r>
              <a:rPr lang="en-MY" sz="2600" dirty="0" smtClean="0"/>
              <a:t>Click</a:t>
            </a:r>
            <a:r>
              <a:rPr lang="en-MY" sz="2600" b="1" dirty="0" smtClean="0"/>
              <a:t> </a:t>
            </a:r>
            <a:r>
              <a:rPr lang="en-MY" sz="2700" b="1" dirty="0" smtClean="0"/>
              <a:t>Add Button</a:t>
            </a:r>
            <a:endParaRPr lang="en-MY" sz="2700" b="1" dirty="0"/>
          </a:p>
          <a:p>
            <a:pPr marL="385763" indent="-385763">
              <a:buFont typeface="Arial" pitchFamily="34" charset="0"/>
              <a:buAutoNum type="arabicPeriod"/>
            </a:pPr>
            <a:endParaRPr lang="en-MY" sz="2700" b="1" dirty="0" smtClean="0"/>
          </a:p>
          <a:p>
            <a:pPr marL="0" indent="0">
              <a:buNone/>
            </a:pPr>
            <a:endParaRPr lang="en-MY" dirty="0"/>
          </a:p>
          <a:p>
            <a:pPr marL="0" indent="0">
              <a:buNone/>
            </a:pPr>
            <a:r>
              <a:rPr lang="en-MY" b="1" dirty="0" smtClean="0">
                <a:solidFill>
                  <a:srgbClr val="FF0000"/>
                </a:solidFill>
              </a:rPr>
              <a:t>Refer also to Online Help</a:t>
            </a:r>
            <a:endParaRPr lang="en-MY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20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620" y="764704"/>
            <a:ext cx="8570052" cy="55254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Navigate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10800000">
            <a:off x="2868115" y="4742519"/>
            <a:ext cx="1023201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ectangle 5"/>
          <p:cNvSpPr/>
          <p:nvPr/>
        </p:nvSpPr>
        <p:spPr>
          <a:xfrm>
            <a:off x="692012" y="4803913"/>
            <a:ext cx="2082191" cy="603425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7" name="TextBox 6"/>
          <p:cNvSpPr txBox="1"/>
          <p:nvPr/>
        </p:nvSpPr>
        <p:spPr>
          <a:xfrm>
            <a:off x="557213" y="3819189"/>
            <a:ext cx="4098861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en-US" b="1" dirty="0" smtClean="0"/>
              <a:t>Navigation: </a:t>
            </a:r>
            <a:r>
              <a:rPr lang="en-MY" b="1" dirty="0">
                <a:solidFill>
                  <a:srgbClr val="FF0000"/>
                </a:solidFill>
              </a:rPr>
              <a:t>Academic Staff &gt; Assessment and Exams &gt; Setup &gt; </a:t>
            </a:r>
            <a:r>
              <a:rPr lang="en-MY" b="1" dirty="0" smtClean="0">
                <a:solidFill>
                  <a:srgbClr val="FF0000"/>
                </a:solidFill>
              </a:rPr>
              <a:t>Mark Entry Cut-off Date Setup</a:t>
            </a:r>
            <a:endParaRPr lang="en-MY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77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334" y="764704"/>
            <a:ext cx="8498615" cy="54793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Add a New Value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10800000">
            <a:off x="7185847" y="1729640"/>
            <a:ext cx="1023201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ectangle 5"/>
          <p:cNvSpPr/>
          <p:nvPr/>
        </p:nvSpPr>
        <p:spPr>
          <a:xfrm>
            <a:off x="5341047" y="1852426"/>
            <a:ext cx="1844800" cy="507497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133870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43" y="813710"/>
            <a:ext cx="8124593" cy="52816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Click Academic Institution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2051643">
            <a:off x="2002042" y="4154556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ectangle 5"/>
          <p:cNvSpPr/>
          <p:nvPr/>
        </p:nvSpPr>
        <p:spPr>
          <a:xfrm>
            <a:off x="3108960" y="4773168"/>
            <a:ext cx="1371600" cy="457199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153397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9802"/>
          <a:stretch/>
        </p:blipFill>
        <p:spPr>
          <a:xfrm>
            <a:off x="1135323" y="764704"/>
            <a:ext cx="7184832" cy="52684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Fill in the rest of the Field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9646253">
            <a:off x="6047729" y="3128539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ectangle 5"/>
          <p:cNvSpPr/>
          <p:nvPr/>
        </p:nvSpPr>
        <p:spPr>
          <a:xfrm>
            <a:off x="4063639" y="3142422"/>
            <a:ext cx="1922824" cy="1177281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264635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Understanding </a:t>
            </a:r>
            <a:r>
              <a:rPr lang="en-MY" dirty="0" err="1" smtClean="0"/>
              <a:t>Catalog</a:t>
            </a:r>
            <a:r>
              <a:rPr lang="en-MY" dirty="0" smtClean="0"/>
              <a:t> </a:t>
            </a:r>
            <a:r>
              <a:rPr lang="en-MY" dirty="0" err="1" smtClean="0"/>
              <a:t>Nbr</a:t>
            </a:r>
            <a:endParaRPr lang="en-MY" dirty="0"/>
          </a:p>
        </p:txBody>
      </p:sp>
      <p:cxnSp>
        <p:nvCxnSpPr>
          <p:cNvPr id="11" name="Straight Arrow Connector 10"/>
          <p:cNvCxnSpPr>
            <a:stCxn id="12" idx="0"/>
            <a:endCxn id="31" idx="2"/>
          </p:cNvCxnSpPr>
          <p:nvPr/>
        </p:nvCxnSpPr>
        <p:spPr>
          <a:xfrm flipV="1">
            <a:off x="1562412" y="1543566"/>
            <a:ext cx="2840588" cy="136473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878412" y="2908300"/>
          <a:ext cx="1368000" cy="23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000"/>
              </a:tblGrid>
              <a:tr h="55800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dirty="0" smtClean="0"/>
                        <a:t>Academic Career</a:t>
                      </a:r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dirty="0" smtClean="0"/>
                        <a:t>1 – Preschool</a:t>
                      </a:r>
                    </a:p>
                  </a:txBody>
                  <a:tcPr anchor="ctr"/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dirty="0" smtClean="0"/>
                        <a:t>2 – Primary</a:t>
                      </a:r>
                    </a:p>
                  </a:txBody>
                  <a:tcPr anchor="ctr"/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dirty="0" smtClean="0"/>
                        <a:t>3 – Secondary</a:t>
                      </a:r>
                    </a:p>
                  </a:txBody>
                  <a:tcPr anchor="ctr"/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dirty="0" smtClean="0"/>
                        <a:t>4 – Sports</a:t>
                      </a:r>
                    </a:p>
                  </a:txBody>
                  <a:tcPr anchor="ctr"/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dirty="0" smtClean="0"/>
                        <a:t>5 – Sixth Form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2449612" y="2908300"/>
          <a:ext cx="6186388" cy="3079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988"/>
                <a:gridCol w="1155700"/>
                <a:gridCol w="884601"/>
                <a:gridCol w="1121999"/>
                <a:gridCol w="850900"/>
                <a:gridCol w="1092200"/>
              </a:tblGrid>
              <a:tr h="559385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dirty="0" smtClean="0"/>
                        <a:t>Academic Level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dirty="0" smtClean="0"/>
                        <a:t>Pre-School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dirty="0" smtClean="0"/>
                        <a:t>Primary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dirty="0" smtClean="0"/>
                        <a:t>Secondary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dirty="0" smtClean="0"/>
                        <a:t>Sports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dirty="0" smtClean="0"/>
                        <a:t>Sixth Form</a:t>
                      </a:r>
                    </a:p>
                  </a:txBody>
                  <a:tcPr anchor="ctr"/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dirty="0" smtClean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dirty="0" smtClean="0"/>
                        <a:t>Pre-School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dirty="0" smtClean="0"/>
                    </a:p>
                  </a:txBody>
                  <a:tcPr anchor="ctr"/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dirty="0" smtClean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dirty="0" smtClean="0"/>
                        <a:t>Year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dirty="0" smtClean="0"/>
                        <a:t>Year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dirty="0" smtClean="0"/>
                        <a:t>Year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dirty="0" smtClean="0"/>
                        <a:t>Lower Sixth</a:t>
                      </a:r>
                    </a:p>
                  </a:txBody>
                  <a:tcPr anchor="ctr"/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dirty="0" smtClean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dirty="0" smtClean="0"/>
                        <a:t>Year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dirty="0" smtClean="0"/>
                        <a:t>Year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dirty="0" smtClean="0"/>
                        <a:t>Year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dirty="0" smtClean="0"/>
                        <a:t>Upper Sixth</a:t>
                      </a:r>
                    </a:p>
                  </a:txBody>
                  <a:tcPr anchor="ctr"/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dirty="0" smtClean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dirty="0" smtClean="0"/>
                        <a:t>Year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dirty="0" smtClean="0"/>
                        <a:t>Year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dirty="0" smtClean="0"/>
                        <a:t>Year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dirty="0" smtClean="0"/>
                    </a:p>
                  </a:txBody>
                  <a:tcPr anchor="ctr"/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dirty="0" smtClean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dirty="0" smtClean="0"/>
                        <a:t>Year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dirty="0" smtClean="0"/>
                        <a:t>Year 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dirty="0" smtClean="0"/>
                        <a:t>Year 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dirty="0" smtClean="0"/>
                    </a:p>
                  </a:txBody>
                  <a:tcPr anchor="ctr"/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dirty="0" smtClean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dirty="0" smtClean="0"/>
                        <a:t>Year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dirty="0" smtClean="0"/>
                        <a:t>Year 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dirty="0" smtClean="0"/>
                        <a:t>Year 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dirty="0" smtClean="0"/>
                    </a:p>
                  </a:txBody>
                  <a:tcPr anchor="ctr"/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dirty="0" smtClean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dirty="0" smtClean="0"/>
                        <a:t>Year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dirty="0" smtClean="0"/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14" name="Straight Arrow Connector 13"/>
          <p:cNvCxnSpPr/>
          <p:nvPr/>
        </p:nvCxnSpPr>
        <p:spPr>
          <a:xfrm flipV="1">
            <a:off x="2982706" y="1543566"/>
            <a:ext cx="1863614" cy="136473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5349563" y="1543566"/>
            <a:ext cx="1612900" cy="10933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962463" y="2452256"/>
            <a:ext cx="1943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 smtClean="0"/>
              <a:t>Running Number</a:t>
            </a:r>
            <a:endParaRPr lang="en-MY" dirty="0"/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/>
          </p:nvPr>
        </p:nvGraphicFramePr>
        <p:xfrm>
          <a:off x="3073400" y="1183566"/>
          <a:ext cx="2659200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360000"/>
                <a:gridCol w="360000"/>
                <a:gridCol w="360000"/>
                <a:gridCol w="360000"/>
              </a:tblGrid>
              <a:tr h="360000">
                <a:tc>
                  <a:txBody>
                    <a:bodyPr/>
                    <a:lstStyle/>
                    <a:p>
                      <a:r>
                        <a:rPr lang="en-MY" dirty="0" err="1" smtClean="0"/>
                        <a:t>Catalog</a:t>
                      </a:r>
                      <a:r>
                        <a:rPr lang="en-MY" dirty="0" smtClean="0"/>
                        <a:t> </a:t>
                      </a:r>
                      <a:r>
                        <a:rPr lang="en-MY" dirty="0" err="1" smtClean="0"/>
                        <a:t>Nbr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 smtClean="0"/>
                        <a:t>2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 smtClean="0"/>
                        <a:t>2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 smtClean="0"/>
                        <a:t>0</a:t>
                      </a:r>
                      <a:endParaRPr lang="en-MY" dirty="0"/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 smtClean="0"/>
                        <a:t>1</a:t>
                      </a:r>
                      <a:endParaRPr lang="en-MY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4277531" y="1154792"/>
            <a:ext cx="392587" cy="388774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16" name="Rectangle 15"/>
          <p:cNvSpPr/>
          <p:nvPr/>
        </p:nvSpPr>
        <p:spPr>
          <a:xfrm>
            <a:off x="4639517" y="1154792"/>
            <a:ext cx="381934" cy="388774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17" name="Rectangle 16"/>
          <p:cNvSpPr/>
          <p:nvPr/>
        </p:nvSpPr>
        <p:spPr>
          <a:xfrm>
            <a:off x="858709" y="3850227"/>
            <a:ext cx="1407405" cy="334311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18" name="Rectangle 17"/>
          <p:cNvSpPr/>
          <p:nvPr/>
        </p:nvSpPr>
        <p:spPr>
          <a:xfrm>
            <a:off x="2431392" y="4215097"/>
            <a:ext cx="3132504" cy="325906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19" name="Rectangle 18"/>
          <p:cNvSpPr/>
          <p:nvPr/>
        </p:nvSpPr>
        <p:spPr>
          <a:xfrm rot="16200000">
            <a:off x="4301867" y="3278975"/>
            <a:ext cx="1632703" cy="891352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101958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264" y="764704"/>
            <a:ext cx="5799567" cy="55217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Select dropdown Session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2051643">
            <a:off x="1831027" y="3582796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ectangle 5"/>
          <p:cNvSpPr/>
          <p:nvPr/>
        </p:nvSpPr>
        <p:spPr>
          <a:xfrm>
            <a:off x="2937945" y="3740468"/>
            <a:ext cx="2902895" cy="1617785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7" name="Rectangle 6"/>
          <p:cNvSpPr/>
          <p:nvPr/>
        </p:nvSpPr>
        <p:spPr>
          <a:xfrm>
            <a:off x="3992617" y="4474445"/>
            <a:ext cx="3394021" cy="127604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MY" dirty="0" smtClean="0">
                <a:solidFill>
                  <a:srgbClr val="FF0000"/>
                </a:solidFill>
              </a:rPr>
              <a:t>Select </a:t>
            </a:r>
            <a:r>
              <a:rPr lang="en-MY" smtClean="0">
                <a:solidFill>
                  <a:srgbClr val="FF0000"/>
                </a:solidFill>
              </a:rPr>
              <a:t>the Session from the list:</a:t>
            </a:r>
            <a:endParaRPr lang="en-MY" dirty="0" smtClean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en-MY" dirty="0" smtClean="0">
                <a:solidFill>
                  <a:srgbClr val="FF0000"/>
                </a:solidFill>
              </a:rPr>
              <a:t>Regular Academic Session </a:t>
            </a:r>
          </a:p>
          <a:p>
            <a:pPr marL="357188"/>
            <a:r>
              <a:rPr lang="en-MY" dirty="0" smtClean="0">
                <a:solidFill>
                  <a:srgbClr val="FF0000"/>
                </a:solidFill>
              </a:rPr>
              <a:t>(Secondary / 6</a:t>
            </a:r>
            <a:r>
              <a:rPr lang="en-MY" baseline="30000" dirty="0" smtClean="0">
                <a:solidFill>
                  <a:srgbClr val="FF0000"/>
                </a:solidFill>
              </a:rPr>
              <a:t>th</a:t>
            </a:r>
            <a:r>
              <a:rPr lang="en-MY" dirty="0" smtClean="0">
                <a:solidFill>
                  <a:srgbClr val="FF0000"/>
                </a:solidFill>
              </a:rPr>
              <a:t> Form)</a:t>
            </a:r>
          </a:p>
          <a:p>
            <a:r>
              <a:rPr lang="en-MY" dirty="0" smtClean="0">
                <a:solidFill>
                  <a:srgbClr val="FF0000"/>
                </a:solidFill>
              </a:rPr>
              <a:t>2. Term 1,2,3 and 4 (Primary)</a:t>
            </a:r>
            <a:endParaRPr lang="en-MY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50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6092"/>
            <a:ext cx="9174906" cy="42235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Enter Cut off Date for Mark Entry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13758040">
            <a:off x="2033955" y="4007412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ectangle 5"/>
          <p:cNvSpPr/>
          <p:nvPr/>
        </p:nvSpPr>
        <p:spPr>
          <a:xfrm>
            <a:off x="1457076" y="3546480"/>
            <a:ext cx="1243921" cy="265865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7" name="Rectangle 6"/>
          <p:cNvSpPr/>
          <p:nvPr/>
        </p:nvSpPr>
        <p:spPr>
          <a:xfrm>
            <a:off x="2771328" y="3532369"/>
            <a:ext cx="2623795" cy="40097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400" dirty="0" smtClean="0">
                <a:solidFill>
                  <a:srgbClr val="FF0000"/>
                </a:solidFill>
              </a:rPr>
              <a:t>Enter deadline for Mark Entry</a:t>
            </a:r>
            <a:endParaRPr lang="en-MY" sz="1400" dirty="0">
              <a:solidFill>
                <a:srgbClr val="FF000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 rot="11639715">
            <a:off x="811890" y="5215586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9" name="Rectangle 8"/>
          <p:cNvSpPr/>
          <p:nvPr/>
        </p:nvSpPr>
        <p:spPr>
          <a:xfrm>
            <a:off x="31574" y="5100954"/>
            <a:ext cx="726534" cy="379216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95669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After Mark Entry </a:t>
            </a:r>
            <a:r>
              <a:rPr lang="en-MY" dirty="0" err="1" smtClean="0"/>
              <a:t>Cutoff</a:t>
            </a:r>
            <a:r>
              <a:rPr lang="en-MY" dirty="0" smtClean="0"/>
              <a:t> Date</a:t>
            </a:r>
            <a:endParaRPr lang="en-MY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" y="1292498"/>
            <a:ext cx="9086850" cy="418872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73139" y="4444915"/>
            <a:ext cx="355684" cy="355684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9" name="Rectangle 8"/>
          <p:cNvSpPr/>
          <p:nvPr/>
        </p:nvSpPr>
        <p:spPr>
          <a:xfrm>
            <a:off x="100014" y="2728909"/>
            <a:ext cx="6486525" cy="528637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4" y="3289899"/>
            <a:ext cx="8943975" cy="632771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5" name="Right Arrow 4"/>
          <p:cNvSpPr/>
          <p:nvPr/>
        </p:nvSpPr>
        <p:spPr>
          <a:xfrm rot="11639715">
            <a:off x="897617" y="5272740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ectangle 5"/>
          <p:cNvSpPr/>
          <p:nvPr/>
        </p:nvSpPr>
        <p:spPr>
          <a:xfrm>
            <a:off x="117301" y="5158108"/>
            <a:ext cx="726534" cy="379216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235" y="4296858"/>
            <a:ext cx="4242777" cy="5351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450" y="764704"/>
            <a:ext cx="4338638" cy="609754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248896" y="2740156"/>
            <a:ext cx="3466232" cy="317370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96379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5" grpId="0" animBg="1"/>
      <p:bldP spid="6" grpId="0" animBg="1"/>
      <p:bldP spid="13" grpId="0" animBg="1"/>
      <p:bldP spid="13" grpId="1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40494"/>
            <a:ext cx="7886700" cy="526256"/>
          </a:xfrm>
        </p:spPr>
        <p:txBody>
          <a:bodyPr>
            <a:normAutofit fontScale="90000"/>
          </a:bodyPr>
          <a:lstStyle/>
          <a:p>
            <a:pPr algn="just"/>
            <a:r>
              <a:rPr lang="en-MY" dirty="0" smtClean="0"/>
              <a:t>			</a:t>
            </a:r>
            <a:r>
              <a:rPr lang="en-MY" dirty="0"/>
              <a:t> </a:t>
            </a:r>
            <a:r>
              <a:rPr lang="en-MY" dirty="0" smtClean="0"/>
              <a:t>    Grading Assessment Flow Chart</a:t>
            </a:r>
            <a:endParaRPr lang="en-MY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3548989"/>
              </p:ext>
            </p:extLst>
          </p:nvPr>
        </p:nvGraphicFramePr>
        <p:xfrm>
          <a:off x="131109" y="1169894"/>
          <a:ext cx="8918762" cy="4696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576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graphicEl>
                                              <a:dgm id="{0E42AE60-97A6-47C3-80CA-50430589C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0E42AE60-97A6-47C3-80CA-50430589C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0E42AE60-97A6-47C3-80CA-50430589C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graphicEl>
                                              <a:dgm id="{0E42AE60-97A6-47C3-80CA-50430589C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110EA4F8-A668-43A0-B1CC-AA4F99D4A2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110EA4F8-A668-43A0-B1CC-AA4F99D4A2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110EA4F8-A668-43A0-B1CC-AA4F99D4A2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110EA4F8-A668-43A0-B1CC-AA4F99D4A2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F42FCDB9-AAF6-47FE-9460-5FF6B4DBF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F42FCDB9-AAF6-47FE-9460-5FF6B4DBF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F42FCDB9-AAF6-47FE-9460-5FF6B4DBF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F42FCDB9-AAF6-47FE-9460-5FF6B4DBF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10A928C6-CC19-49BC-B980-F73F123DCB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10A928C6-CC19-49BC-B980-F73F123DCB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10A928C6-CC19-49BC-B980-F73F123DCB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10A928C6-CC19-49BC-B980-F73F123DCB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E383E7D8-AF9F-4545-B7DF-AF9BA616A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E383E7D8-AF9F-4545-B7DF-AF9BA616A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E383E7D8-AF9F-4545-B7DF-AF9BA616A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E383E7D8-AF9F-4545-B7DF-AF9BA616A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ECEE38AD-97AA-4F0E-834D-58259BF474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ECEE38AD-97AA-4F0E-834D-58259BF474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ECEE38AD-97AA-4F0E-834D-58259BF474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ECEE38AD-97AA-4F0E-834D-58259BF474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/>
        </p:bldSub>
      </p:bldGraphic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74" y="124457"/>
            <a:ext cx="8277726" cy="270711"/>
          </a:xfrm>
        </p:spPr>
        <p:txBody>
          <a:bodyPr>
            <a:normAutofit fontScale="90000"/>
          </a:bodyPr>
          <a:lstStyle/>
          <a:p>
            <a:r>
              <a:rPr lang="en-MY" dirty="0" smtClean="0"/>
              <a:t>C4P-AS07: Mark Entry Security Process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MY" sz="2700" b="1" dirty="0"/>
              <a:t>Description:</a:t>
            </a:r>
          </a:p>
          <a:p>
            <a:pPr lvl="1"/>
            <a:r>
              <a:rPr lang="en-MY" sz="2400" dirty="0" smtClean="0"/>
              <a:t>This Function allows the Roles below to assign Mark Entry Security to Teachers</a:t>
            </a:r>
          </a:p>
          <a:p>
            <a:r>
              <a:rPr lang="en-MY" sz="2700" b="1" dirty="0"/>
              <a:t>Granted Role: </a:t>
            </a:r>
          </a:p>
          <a:p>
            <a:pPr lvl="1"/>
            <a:r>
              <a:rPr lang="en-MY" sz="2400" dirty="0" smtClean="0"/>
              <a:t>School Exam Secretary</a:t>
            </a:r>
          </a:p>
          <a:p>
            <a:r>
              <a:rPr lang="en-MY" sz="2700" b="1" dirty="0"/>
              <a:t>Menu Path:</a:t>
            </a:r>
          </a:p>
          <a:p>
            <a:pPr lvl="1"/>
            <a:r>
              <a:rPr lang="en-MY" sz="2400" dirty="0" smtClean="0"/>
              <a:t>Academic Staff &gt; Assessment and Exams &gt; Setup &gt; Mark Entry Security Process</a:t>
            </a:r>
            <a:endParaRPr lang="en-MY" sz="2400" dirty="0"/>
          </a:p>
        </p:txBody>
      </p:sp>
    </p:spTree>
    <p:extLst>
      <p:ext uri="{BB962C8B-B14F-4D97-AF65-F5344CB8AC3E}">
        <p14:creationId xmlns:p14="http://schemas.microsoft.com/office/powerpoint/2010/main" val="42163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How to use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85763" indent="-385763">
              <a:buAutoNum type="arabicPeriod"/>
            </a:pPr>
            <a:r>
              <a:rPr lang="en-MY" dirty="0" smtClean="0"/>
              <a:t>Navigate to the Screen via </a:t>
            </a:r>
            <a:r>
              <a:rPr lang="en-MY" sz="2700" b="1" dirty="0"/>
              <a:t>Menu Path</a:t>
            </a:r>
          </a:p>
          <a:p>
            <a:pPr marL="385763" indent="-385763">
              <a:buAutoNum type="arabicPeriod"/>
            </a:pPr>
            <a:r>
              <a:rPr lang="en-MY" dirty="0" smtClean="0"/>
              <a:t>Click </a:t>
            </a:r>
            <a:r>
              <a:rPr lang="en-MY" sz="2700" b="1" dirty="0" smtClean="0"/>
              <a:t>Add a New Value Tab</a:t>
            </a:r>
            <a:endParaRPr lang="en-MY" sz="2700" b="1" dirty="0"/>
          </a:p>
          <a:p>
            <a:pPr marL="385763" indent="-385763">
              <a:buAutoNum type="arabicPeriod"/>
            </a:pPr>
            <a:r>
              <a:rPr lang="en-MY" dirty="0" smtClean="0"/>
              <a:t>Enter</a:t>
            </a:r>
            <a:r>
              <a:rPr lang="en-MY" sz="2700" b="1" dirty="0" smtClean="0"/>
              <a:t> Run Control ID</a:t>
            </a:r>
          </a:p>
          <a:p>
            <a:pPr marL="385763" indent="-385763">
              <a:buFont typeface="Arial" pitchFamily="34" charset="0"/>
              <a:buAutoNum type="arabicPeriod"/>
            </a:pPr>
            <a:r>
              <a:rPr lang="en-MY" sz="2600" dirty="0" smtClean="0"/>
              <a:t>Click</a:t>
            </a:r>
            <a:r>
              <a:rPr lang="en-MY" sz="2600" b="1" dirty="0" smtClean="0"/>
              <a:t> </a:t>
            </a:r>
            <a:r>
              <a:rPr lang="en-MY" sz="2700" b="1" dirty="0" smtClean="0"/>
              <a:t>Add Button</a:t>
            </a:r>
            <a:endParaRPr lang="en-MY" sz="2700" b="1" dirty="0"/>
          </a:p>
          <a:p>
            <a:pPr marL="385763" indent="-385763">
              <a:buFont typeface="Arial" pitchFamily="34" charset="0"/>
              <a:buAutoNum type="arabicPeriod"/>
            </a:pPr>
            <a:endParaRPr lang="en-MY" sz="2700" b="1" dirty="0" smtClean="0"/>
          </a:p>
          <a:p>
            <a:pPr marL="0" indent="0">
              <a:buNone/>
            </a:pPr>
            <a:endParaRPr lang="en-MY" dirty="0"/>
          </a:p>
          <a:p>
            <a:pPr marL="0" indent="0">
              <a:buNone/>
            </a:pPr>
            <a:r>
              <a:rPr lang="en-MY" b="1" dirty="0" smtClean="0">
                <a:solidFill>
                  <a:srgbClr val="FF0000"/>
                </a:solidFill>
              </a:rPr>
              <a:t>Refer also to Online Help</a:t>
            </a:r>
            <a:endParaRPr lang="en-MY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54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487" y="764703"/>
            <a:ext cx="8144652" cy="53776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Navigate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10800000">
            <a:off x="2935290" y="5306861"/>
            <a:ext cx="1023201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ectangle 5"/>
          <p:cNvSpPr/>
          <p:nvPr/>
        </p:nvSpPr>
        <p:spPr>
          <a:xfrm>
            <a:off x="587175" y="5458262"/>
            <a:ext cx="2261095" cy="557508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7" name="TextBox 6"/>
          <p:cNvSpPr txBox="1"/>
          <p:nvPr/>
        </p:nvSpPr>
        <p:spPr>
          <a:xfrm>
            <a:off x="4021691" y="5283708"/>
            <a:ext cx="4907996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en-US" b="1" dirty="0" smtClean="0"/>
              <a:t>Navigation: </a:t>
            </a:r>
          </a:p>
          <a:p>
            <a:pPr marL="0" lvl="1"/>
            <a:r>
              <a:rPr lang="en-MY" b="1" dirty="0" smtClean="0">
                <a:solidFill>
                  <a:srgbClr val="FF0000"/>
                </a:solidFill>
              </a:rPr>
              <a:t>Academic </a:t>
            </a:r>
            <a:r>
              <a:rPr lang="en-MY" b="1" dirty="0">
                <a:solidFill>
                  <a:srgbClr val="FF0000"/>
                </a:solidFill>
              </a:rPr>
              <a:t>Staff &gt; Assessment and Exams &gt; Setup &gt; </a:t>
            </a:r>
            <a:r>
              <a:rPr lang="en-MY" b="1" dirty="0" smtClean="0">
                <a:solidFill>
                  <a:srgbClr val="FF0000"/>
                </a:solidFill>
              </a:rPr>
              <a:t>Mark Entry Security Process</a:t>
            </a:r>
            <a:endParaRPr lang="en-MY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68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745" y="1420391"/>
            <a:ext cx="7562850" cy="41052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Enter Run Control ID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2051643">
            <a:off x="2033848" y="2710669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ectangle 5"/>
          <p:cNvSpPr/>
          <p:nvPr/>
        </p:nvSpPr>
        <p:spPr>
          <a:xfrm>
            <a:off x="3140765" y="3557882"/>
            <a:ext cx="4835379" cy="477406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7" name="Rectangle 6"/>
          <p:cNvSpPr/>
          <p:nvPr/>
        </p:nvSpPr>
        <p:spPr>
          <a:xfrm>
            <a:off x="3140765" y="4126572"/>
            <a:ext cx="3139220" cy="7662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600" b="1" dirty="0" smtClean="0">
                <a:solidFill>
                  <a:srgbClr val="FF0000"/>
                </a:solidFill>
              </a:rPr>
              <a:t>Enter a meaningful name for easy reference</a:t>
            </a:r>
            <a:endParaRPr lang="en-MY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77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679" y="1505243"/>
            <a:ext cx="7570202" cy="41019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0"/>
            <a:ext cx="7164288" cy="736600"/>
          </a:xfrm>
        </p:spPr>
        <p:txBody>
          <a:bodyPr>
            <a:normAutofit/>
          </a:bodyPr>
          <a:lstStyle/>
          <a:p>
            <a:r>
              <a:rPr lang="en-MY" dirty="0" smtClean="0"/>
              <a:t>Click Add Button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2051643">
            <a:off x="59965" y="4274067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ectangle 5"/>
          <p:cNvSpPr/>
          <p:nvPr/>
        </p:nvSpPr>
        <p:spPr>
          <a:xfrm>
            <a:off x="1166883" y="4925588"/>
            <a:ext cx="1538310" cy="540890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426849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16" y="1121444"/>
            <a:ext cx="8305800" cy="4743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Select the Institution</a:t>
            </a:r>
            <a:endParaRPr lang="en-MY" dirty="0"/>
          </a:p>
        </p:txBody>
      </p:sp>
      <p:sp>
        <p:nvSpPr>
          <p:cNvPr id="5" name="Rectangle 4"/>
          <p:cNvSpPr/>
          <p:nvPr/>
        </p:nvSpPr>
        <p:spPr>
          <a:xfrm>
            <a:off x="1812758" y="2133600"/>
            <a:ext cx="920778" cy="433138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ight Arrow 5"/>
          <p:cNvSpPr/>
          <p:nvPr/>
        </p:nvSpPr>
        <p:spPr>
          <a:xfrm rot="2051643">
            <a:off x="705841" y="1502958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376694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-Hijrah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7D91D51D-0500-41A5-B7D9-D208D51584F0}" vid="{52CA1117-DE65-408A-A5FF-3DBE5DD777D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9354</TotalTime>
  <Words>4029</Words>
  <Application>Microsoft Office PowerPoint</Application>
  <PresentationFormat>On-screen Show (4:3)</PresentationFormat>
  <Paragraphs>840</Paragraphs>
  <Slides>192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192</vt:i4>
      </vt:variant>
    </vt:vector>
  </HeadingPairs>
  <TitlesOfParts>
    <vt:vector size="197" baseType="lpstr">
      <vt:lpstr>Arial</vt:lpstr>
      <vt:lpstr>Calibri</vt:lpstr>
      <vt:lpstr>Helvetica</vt:lpstr>
      <vt:lpstr>Wingdings</vt:lpstr>
      <vt:lpstr>Theme1</vt:lpstr>
      <vt:lpstr>C4P - Manage Assessment</vt:lpstr>
      <vt:lpstr>Assessment Setup</vt:lpstr>
      <vt:lpstr>C4P-AS01: Student Assessment</vt:lpstr>
      <vt:lpstr>How to use</vt:lpstr>
      <vt:lpstr>Navigate</vt:lpstr>
      <vt:lpstr>Click Search Button</vt:lpstr>
      <vt:lpstr>Select the Course ID</vt:lpstr>
      <vt:lpstr>Understanding Catalog Nbr</vt:lpstr>
      <vt:lpstr>Understanding Catalog Nbr</vt:lpstr>
      <vt:lpstr>Fill in the Field</vt:lpstr>
      <vt:lpstr>SPA Percentage</vt:lpstr>
      <vt:lpstr>Select Module Category</vt:lpstr>
      <vt:lpstr>Select Module Category</vt:lpstr>
      <vt:lpstr>Select Module Leader</vt:lpstr>
      <vt:lpstr>Select Module Leader</vt:lpstr>
      <vt:lpstr>Click Save Button </vt:lpstr>
      <vt:lpstr>Assessment Setup</vt:lpstr>
      <vt:lpstr>C4P-AS02: Define Components and Sub Comp</vt:lpstr>
      <vt:lpstr>Concept - Secondary</vt:lpstr>
      <vt:lpstr>Concept - Primary</vt:lpstr>
      <vt:lpstr>How to use</vt:lpstr>
      <vt:lpstr>Navigate</vt:lpstr>
      <vt:lpstr>Click Add a New Value</vt:lpstr>
      <vt:lpstr>Select the Academic Institution</vt:lpstr>
      <vt:lpstr>Select the Academic Institution</vt:lpstr>
      <vt:lpstr>Select the Academic Organization</vt:lpstr>
      <vt:lpstr>Enter the Component Code</vt:lpstr>
      <vt:lpstr>Click Add Button</vt:lpstr>
      <vt:lpstr>Select Active Status</vt:lpstr>
      <vt:lpstr>Fill up the rest of the fields</vt:lpstr>
      <vt:lpstr>Select Component Type</vt:lpstr>
      <vt:lpstr>Define Sub Component (Sub Assessment)</vt:lpstr>
      <vt:lpstr>Click Save Button</vt:lpstr>
      <vt:lpstr>Primary</vt:lpstr>
      <vt:lpstr>Assessment Setup</vt:lpstr>
      <vt:lpstr>C4P-AS03: Setup Criteria Cut-off Date</vt:lpstr>
      <vt:lpstr>How to use</vt:lpstr>
      <vt:lpstr>Navigate</vt:lpstr>
      <vt:lpstr>Click Add a New Value</vt:lpstr>
      <vt:lpstr>Select the Academic Institution</vt:lpstr>
      <vt:lpstr>Select the Academic Organization</vt:lpstr>
      <vt:lpstr>Select the Academic Year </vt:lpstr>
      <vt:lpstr>Click Add Button</vt:lpstr>
      <vt:lpstr>Enter the Cut-off Date</vt:lpstr>
      <vt:lpstr>Save the Criteria Cut-off Date</vt:lpstr>
      <vt:lpstr>Assessment Setup</vt:lpstr>
      <vt:lpstr>C4P-AS04: Define Component Criteria</vt:lpstr>
      <vt:lpstr>How to use</vt:lpstr>
      <vt:lpstr>Navigate</vt:lpstr>
      <vt:lpstr>Click Add a New Value</vt:lpstr>
      <vt:lpstr>Select the Academic Institution</vt:lpstr>
      <vt:lpstr>Select the Academic Career</vt:lpstr>
      <vt:lpstr>Fill up the rest of the field</vt:lpstr>
      <vt:lpstr>Click Add Button</vt:lpstr>
      <vt:lpstr>Select Active Status</vt:lpstr>
      <vt:lpstr>Select Component Code</vt:lpstr>
      <vt:lpstr>Select Term</vt:lpstr>
      <vt:lpstr>Select Session</vt:lpstr>
      <vt:lpstr>Fill in the rest of the Field</vt:lpstr>
      <vt:lpstr>Understanding Component Weightages</vt:lpstr>
      <vt:lpstr>Primary</vt:lpstr>
      <vt:lpstr>Weightage in Percentage</vt:lpstr>
      <vt:lpstr>Save the Component Criteria</vt:lpstr>
      <vt:lpstr>Click on Dates</vt:lpstr>
      <vt:lpstr>Fill in the Dates</vt:lpstr>
      <vt:lpstr>Click Save Button</vt:lpstr>
      <vt:lpstr>Click Save Button (Primary)</vt:lpstr>
      <vt:lpstr>Assessment Setup</vt:lpstr>
      <vt:lpstr>C4P-AS05: Define Sub-Component Criteria</vt:lpstr>
      <vt:lpstr>Understanding Sub Component Weightages</vt:lpstr>
      <vt:lpstr>Primary</vt:lpstr>
      <vt:lpstr>How to use</vt:lpstr>
      <vt:lpstr>Navigate</vt:lpstr>
      <vt:lpstr>Click Add a New Value</vt:lpstr>
      <vt:lpstr>Select the Academic Institution</vt:lpstr>
      <vt:lpstr>Select the Academic Career</vt:lpstr>
      <vt:lpstr>Fill in the rest of the Field</vt:lpstr>
      <vt:lpstr>Click Add Button</vt:lpstr>
      <vt:lpstr>Select the Sub Component Code</vt:lpstr>
      <vt:lpstr>Fill in the rest of the Field</vt:lpstr>
      <vt:lpstr>Click Save Button</vt:lpstr>
      <vt:lpstr>Primary</vt:lpstr>
      <vt:lpstr>        Grading Assessment Flow Chart</vt:lpstr>
      <vt:lpstr>C4P-AS06: Mark Entry Cut-off Date</vt:lpstr>
      <vt:lpstr>How to use</vt:lpstr>
      <vt:lpstr>Navigate</vt:lpstr>
      <vt:lpstr>Add a New Value</vt:lpstr>
      <vt:lpstr>Click Academic Institution</vt:lpstr>
      <vt:lpstr>Fill in the rest of the Field</vt:lpstr>
      <vt:lpstr>Select dropdown Session</vt:lpstr>
      <vt:lpstr>Enter Cut off Date for Mark Entry</vt:lpstr>
      <vt:lpstr>After Mark Entry Cutoff Date</vt:lpstr>
      <vt:lpstr>        Grading Assessment Flow Chart</vt:lpstr>
      <vt:lpstr>C4P-AS07: Mark Entry Security Process</vt:lpstr>
      <vt:lpstr>How to use</vt:lpstr>
      <vt:lpstr>Navigate</vt:lpstr>
      <vt:lpstr>Enter Run Control ID</vt:lpstr>
      <vt:lpstr>Click Add Button</vt:lpstr>
      <vt:lpstr>Select the Institution</vt:lpstr>
      <vt:lpstr>Select the Academic Institution</vt:lpstr>
      <vt:lpstr>Fill in all of the fields</vt:lpstr>
      <vt:lpstr>Click Run Button</vt:lpstr>
      <vt:lpstr>Click the checkbox Button</vt:lpstr>
      <vt:lpstr>Click OK Button</vt:lpstr>
      <vt:lpstr>Click Process Monitor</vt:lpstr>
      <vt:lpstr>Click Refresh Button</vt:lpstr>
      <vt:lpstr>Click Save Button</vt:lpstr>
      <vt:lpstr>        Grading Assessment Flow Chart</vt:lpstr>
      <vt:lpstr>C4P-AS08: Mark Entry Security Access</vt:lpstr>
      <vt:lpstr>How to use</vt:lpstr>
      <vt:lpstr>Navigate</vt:lpstr>
      <vt:lpstr>Click Search button</vt:lpstr>
      <vt:lpstr>Select the Course ID</vt:lpstr>
      <vt:lpstr>Navigate to desired Class Section</vt:lpstr>
      <vt:lpstr>Select Employee ID</vt:lpstr>
      <vt:lpstr>Select Staff ID from list</vt:lpstr>
      <vt:lpstr>Click Save Button</vt:lpstr>
      <vt:lpstr>        Grading Assessment Flow Chart</vt:lpstr>
      <vt:lpstr>C4P–AS09: Moderate Marks</vt:lpstr>
      <vt:lpstr>How to use</vt:lpstr>
      <vt:lpstr>Navigate</vt:lpstr>
      <vt:lpstr>Click Search Button</vt:lpstr>
      <vt:lpstr>Select the specific Course ID</vt:lpstr>
      <vt:lpstr>Enter the Grading Ranges</vt:lpstr>
      <vt:lpstr>Click Fetch Students Button</vt:lpstr>
      <vt:lpstr>Click Moderate Button</vt:lpstr>
      <vt:lpstr>Student Results </vt:lpstr>
      <vt:lpstr>Reschedule Request</vt:lpstr>
      <vt:lpstr>Submit Reschedule Request </vt:lpstr>
      <vt:lpstr>C4P-AS10: Reschedule Request Period</vt:lpstr>
      <vt:lpstr>How to use</vt:lpstr>
      <vt:lpstr>Navigate</vt:lpstr>
      <vt:lpstr>Add a New Value Tab</vt:lpstr>
      <vt:lpstr> Select the Academic Institution</vt:lpstr>
      <vt:lpstr>Select the Academic Institution</vt:lpstr>
      <vt:lpstr>Fill in the rest of the field</vt:lpstr>
      <vt:lpstr>Click Add Button</vt:lpstr>
      <vt:lpstr>Setup Reschedule Request Period</vt:lpstr>
      <vt:lpstr>Click Save Button</vt:lpstr>
      <vt:lpstr>Reschedule Request</vt:lpstr>
      <vt:lpstr>C4P-AS11: Submit Reschedule Request</vt:lpstr>
      <vt:lpstr>How to use</vt:lpstr>
      <vt:lpstr>Navigate</vt:lpstr>
      <vt:lpstr>Click Add a New Value</vt:lpstr>
      <vt:lpstr> Select the Academic Institution</vt:lpstr>
      <vt:lpstr>Select the Academic Institution</vt:lpstr>
      <vt:lpstr>Select the Academic Program</vt:lpstr>
      <vt:lpstr>Select Session</vt:lpstr>
      <vt:lpstr>Click the Add Button</vt:lpstr>
      <vt:lpstr>Select Subject</vt:lpstr>
      <vt:lpstr>Select Subject</vt:lpstr>
      <vt:lpstr>Fill in the Remarks/Comments</vt:lpstr>
      <vt:lpstr>Add attachment</vt:lpstr>
      <vt:lpstr>Click upload</vt:lpstr>
      <vt:lpstr>Define the Supporting Documents</vt:lpstr>
      <vt:lpstr>View/ Delete Attachment</vt:lpstr>
      <vt:lpstr>Click Submit Button</vt:lpstr>
      <vt:lpstr>Click Ok Button</vt:lpstr>
      <vt:lpstr>Reschedule Status </vt:lpstr>
      <vt:lpstr>After Submit</vt:lpstr>
      <vt:lpstr>After Submit (Primary)</vt:lpstr>
      <vt:lpstr>Email sent to Principal</vt:lpstr>
      <vt:lpstr>Email sent to School Exam Secretary</vt:lpstr>
      <vt:lpstr>Reschedule Request</vt:lpstr>
      <vt:lpstr>C4P-AS12: List of Reschedule Request Report</vt:lpstr>
      <vt:lpstr>How to use</vt:lpstr>
      <vt:lpstr>Navigate</vt:lpstr>
      <vt:lpstr>Enter Description Name</vt:lpstr>
      <vt:lpstr>Click Search Button</vt:lpstr>
      <vt:lpstr>Click Run to HTML</vt:lpstr>
      <vt:lpstr>Select Institution</vt:lpstr>
      <vt:lpstr>Click Academic Institution</vt:lpstr>
      <vt:lpstr>Fill in the rest of the field</vt:lpstr>
      <vt:lpstr>Click View Results button</vt:lpstr>
      <vt:lpstr>Click Excel Spreadsheet</vt:lpstr>
      <vt:lpstr>Click Ok Button</vt:lpstr>
      <vt:lpstr>Excel Spreadsheet</vt:lpstr>
      <vt:lpstr>Reschedule Request</vt:lpstr>
      <vt:lpstr>C4P-AS13: Approved Reschedule Request Report</vt:lpstr>
      <vt:lpstr>How to use</vt:lpstr>
      <vt:lpstr>Navigate</vt:lpstr>
      <vt:lpstr>Enter Query Name</vt:lpstr>
      <vt:lpstr>Click Search Button</vt:lpstr>
      <vt:lpstr>Click Run to HTML</vt:lpstr>
      <vt:lpstr>Select Institution</vt:lpstr>
      <vt:lpstr>Select Institution</vt:lpstr>
      <vt:lpstr>Fill in the rest of the field</vt:lpstr>
      <vt:lpstr>View Results button</vt:lpstr>
      <vt:lpstr>Click Excel Spreadsheet</vt:lpstr>
      <vt:lpstr>Click Ok Button</vt:lpstr>
      <vt:lpstr>Excel Spreadsheet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twins Leong</cp:lastModifiedBy>
  <cp:revision>206</cp:revision>
  <dcterms:created xsi:type="dcterms:W3CDTF">2014-09-23T01:15:51Z</dcterms:created>
  <dcterms:modified xsi:type="dcterms:W3CDTF">2015-05-05T06:21:52Z</dcterms:modified>
</cp:coreProperties>
</file>