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2"/>
  </p:notesMasterIdLst>
  <p:sldIdLst>
    <p:sldId id="256" r:id="rId2"/>
    <p:sldId id="704" r:id="rId3"/>
    <p:sldId id="521" r:id="rId4"/>
    <p:sldId id="522" r:id="rId5"/>
    <p:sldId id="523" r:id="rId6"/>
    <p:sldId id="524" r:id="rId7"/>
    <p:sldId id="525" r:id="rId8"/>
    <p:sldId id="526" r:id="rId9"/>
    <p:sldId id="527" r:id="rId10"/>
    <p:sldId id="528" r:id="rId11"/>
    <p:sldId id="530" r:id="rId12"/>
    <p:sldId id="529" r:id="rId13"/>
    <p:sldId id="531" r:id="rId14"/>
    <p:sldId id="532" r:id="rId15"/>
    <p:sldId id="533" r:id="rId16"/>
    <p:sldId id="715" r:id="rId17"/>
    <p:sldId id="536" r:id="rId18"/>
    <p:sldId id="537" r:id="rId19"/>
    <p:sldId id="538" r:id="rId20"/>
    <p:sldId id="539" r:id="rId21"/>
    <p:sldId id="540" r:id="rId22"/>
    <p:sldId id="542" r:id="rId23"/>
    <p:sldId id="543" r:id="rId24"/>
    <p:sldId id="544" r:id="rId25"/>
    <p:sldId id="545" r:id="rId26"/>
    <p:sldId id="546" r:id="rId27"/>
    <p:sldId id="547" r:id="rId28"/>
    <p:sldId id="548" r:id="rId29"/>
    <p:sldId id="549" r:id="rId30"/>
    <p:sldId id="550" r:id="rId31"/>
    <p:sldId id="551" r:id="rId32"/>
    <p:sldId id="552" r:id="rId33"/>
    <p:sldId id="716" r:id="rId34"/>
    <p:sldId id="705" r:id="rId35"/>
    <p:sldId id="706" r:id="rId36"/>
    <p:sldId id="707" r:id="rId37"/>
    <p:sldId id="708" r:id="rId38"/>
    <p:sldId id="709" r:id="rId39"/>
    <p:sldId id="710" r:id="rId40"/>
    <p:sldId id="711" r:id="rId41"/>
    <p:sldId id="712" r:id="rId42"/>
    <p:sldId id="713" r:id="rId43"/>
    <p:sldId id="714" r:id="rId44"/>
    <p:sldId id="717" r:id="rId45"/>
    <p:sldId id="555" r:id="rId46"/>
    <p:sldId id="556" r:id="rId47"/>
    <p:sldId id="557" r:id="rId48"/>
    <p:sldId id="558" r:id="rId49"/>
    <p:sldId id="559" r:id="rId50"/>
    <p:sldId id="560" r:id="rId51"/>
    <p:sldId id="561" r:id="rId52"/>
    <p:sldId id="562" r:id="rId53"/>
    <p:sldId id="563" r:id="rId54"/>
    <p:sldId id="564" r:id="rId55"/>
    <p:sldId id="565" r:id="rId56"/>
    <p:sldId id="566" r:id="rId57"/>
    <p:sldId id="567" r:id="rId58"/>
    <p:sldId id="570" r:id="rId59"/>
    <p:sldId id="568" r:id="rId60"/>
    <p:sldId id="571" r:id="rId61"/>
    <p:sldId id="569" r:id="rId62"/>
    <p:sldId id="572" r:id="rId63"/>
    <p:sldId id="573" r:id="rId64"/>
    <p:sldId id="701" r:id="rId65"/>
    <p:sldId id="718" r:id="rId66"/>
    <p:sldId id="576" r:id="rId67"/>
    <p:sldId id="577" r:id="rId68"/>
    <p:sldId id="578" r:id="rId69"/>
    <p:sldId id="579" r:id="rId70"/>
    <p:sldId id="580" r:id="rId71"/>
    <p:sldId id="581" r:id="rId72"/>
    <p:sldId id="582" r:id="rId73"/>
    <p:sldId id="583" r:id="rId74"/>
    <p:sldId id="584" r:id="rId75"/>
    <p:sldId id="585" r:id="rId76"/>
    <p:sldId id="586" r:id="rId77"/>
    <p:sldId id="587" r:id="rId78"/>
    <p:sldId id="588" r:id="rId79"/>
    <p:sldId id="589" r:id="rId80"/>
    <p:sldId id="703" r:id="rId81"/>
    <p:sldId id="591" r:id="rId82"/>
    <p:sldId id="592" r:id="rId83"/>
    <p:sldId id="593" r:id="rId84"/>
    <p:sldId id="594" r:id="rId85"/>
    <p:sldId id="595" r:id="rId86"/>
    <p:sldId id="596" r:id="rId87"/>
    <p:sldId id="597" r:id="rId88"/>
    <p:sldId id="598" r:id="rId89"/>
    <p:sldId id="599" r:id="rId90"/>
    <p:sldId id="600" r:id="rId91"/>
    <p:sldId id="601" r:id="rId92"/>
    <p:sldId id="602" r:id="rId93"/>
    <p:sldId id="603" r:id="rId94"/>
    <p:sldId id="604" r:id="rId95"/>
    <p:sldId id="605" r:id="rId96"/>
    <p:sldId id="606" r:id="rId97"/>
    <p:sldId id="607" r:id="rId98"/>
    <p:sldId id="608" r:id="rId99"/>
    <p:sldId id="609" r:id="rId100"/>
    <p:sldId id="610" r:id="rId101"/>
    <p:sldId id="611" r:id="rId102"/>
    <p:sldId id="612" r:id="rId103"/>
    <p:sldId id="613" r:id="rId104"/>
    <p:sldId id="614" r:id="rId105"/>
    <p:sldId id="615" r:id="rId106"/>
    <p:sldId id="616" r:id="rId107"/>
    <p:sldId id="617" r:id="rId108"/>
    <p:sldId id="618" r:id="rId109"/>
    <p:sldId id="619" r:id="rId110"/>
    <p:sldId id="620" r:id="rId111"/>
    <p:sldId id="621" r:id="rId112"/>
    <p:sldId id="622" r:id="rId113"/>
    <p:sldId id="623" r:id="rId114"/>
    <p:sldId id="624" r:id="rId115"/>
    <p:sldId id="625" r:id="rId116"/>
    <p:sldId id="626" r:id="rId117"/>
    <p:sldId id="627" r:id="rId118"/>
    <p:sldId id="628" r:id="rId119"/>
    <p:sldId id="629" r:id="rId120"/>
    <p:sldId id="630" r:id="rId121"/>
    <p:sldId id="631" r:id="rId122"/>
    <p:sldId id="632" r:id="rId123"/>
    <p:sldId id="633" r:id="rId124"/>
    <p:sldId id="634" r:id="rId125"/>
    <p:sldId id="635" r:id="rId126"/>
    <p:sldId id="636" r:id="rId127"/>
    <p:sldId id="637" r:id="rId128"/>
    <p:sldId id="638" r:id="rId129"/>
    <p:sldId id="639" r:id="rId130"/>
    <p:sldId id="640" r:id="rId131"/>
    <p:sldId id="641" r:id="rId132"/>
    <p:sldId id="642" r:id="rId133"/>
    <p:sldId id="643" r:id="rId134"/>
    <p:sldId id="644" r:id="rId135"/>
    <p:sldId id="645" r:id="rId136"/>
    <p:sldId id="646" r:id="rId137"/>
    <p:sldId id="647" r:id="rId138"/>
    <p:sldId id="648" r:id="rId139"/>
    <p:sldId id="649" r:id="rId140"/>
    <p:sldId id="650" r:id="rId141"/>
    <p:sldId id="651" r:id="rId142"/>
    <p:sldId id="652" r:id="rId143"/>
    <p:sldId id="653" r:id="rId144"/>
    <p:sldId id="654" r:id="rId145"/>
    <p:sldId id="655" r:id="rId146"/>
    <p:sldId id="656" r:id="rId147"/>
    <p:sldId id="657" r:id="rId148"/>
    <p:sldId id="658" r:id="rId149"/>
    <p:sldId id="659" r:id="rId150"/>
    <p:sldId id="660" r:id="rId151"/>
    <p:sldId id="661" r:id="rId152"/>
    <p:sldId id="662" r:id="rId153"/>
    <p:sldId id="663" r:id="rId154"/>
    <p:sldId id="664" r:id="rId155"/>
    <p:sldId id="665" r:id="rId156"/>
    <p:sldId id="666" r:id="rId157"/>
    <p:sldId id="667" r:id="rId158"/>
    <p:sldId id="668" r:id="rId159"/>
    <p:sldId id="669" r:id="rId160"/>
    <p:sldId id="670" r:id="rId161"/>
    <p:sldId id="671" r:id="rId162"/>
    <p:sldId id="672" r:id="rId163"/>
    <p:sldId id="673" r:id="rId164"/>
    <p:sldId id="674" r:id="rId165"/>
    <p:sldId id="675" r:id="rId166"/>
    <p:sldId id="676" r:id="rId167"/>
    <p:sldId id="677" r:id="rId168"/>
    <p:sldId id="678" r:id="rId169"/>
    <p:sldId id="679" r:id="rId170"/>
    <p:sldId id="680" r:id="rId171"/>
    <p:sldId id="681" r:id="rId172"/>
    <p:sldId id="682" r:id="rId173"/>
    <p:sldId id="683" r:id="rId174"/>
    <p:sldId id="684" r:id="rId175"/>
    <p:sldId id="685" r:id="rId176"/>
    <p:sldId id="686" r:id="rId177"/>
    <p:sldId id="687" r:id="rId178"/>
    <p:sldId id="688" r:id="rId179"/>
    <p:sldId id="689" r:id="rId180"/>
    <p:sldId id="690" r:id="rId181"/>
    <p:sldId id="691" r:id="rId182"/>
    <p:sldId id="692" r:id="rId183"/>
    <p:sldId id="693" r:id="rId184"/>
    <p:sldId id="694" r:id="rId185"/>
    <p:sldId id="695" r:id="rId186"/>
    <p:sldId id="696" r:id="rId187"/>
    <p:sldId id="697" r:id="rId188"/>
    <p:sldId id="698" r:id="rId189"/>
    <p:sldId id="699" r:id="rId190"/>
    <p:sldId id="700" r:id="rId1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3" autoAdjust="0"/>
    <p:restoredTop sz="87792" autoAdjust="0"/>
  </p:normalViewPr>
  <p:slideViewPr>
    <p:cSldViewPr snapToGrid="0">
      <p:cViewPr varScale="1">
        <p:scale>
          <a:sx n="62" d="100"/>
          <a:sy n="62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heme" Target="theme/theme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DE414-FFB8-4C0F-A4BC-FC393FE1B7D4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B89C3693-BF77-46AB-BF71-9F484269A4F5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Student Assessment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9B7201-6636-4F8F-9A8D-A895F8C41AAD}" type="parTrans" cxnId="{0C5752E6-CD9C-4F7D-9AD6-290CE44B8A3A}">
      <dgm:prSet/>
      <dgm:spPr/>
      <dgm:t>
        <a:bodyPr/>
        <a:lstStyle/>
        <a:p>
          <a:endParaRPr lang="en-MY"/>
        </a:p>
      </dgm:t>
    </dgm:pt>
    <dgm:pt modelId="{21CB5C10-B2F4-4C81-8FF3-7D670BA14C56}" type="sibTrans" cxnId="{0C5752E6-CD9C-4F7D-9AD6-290CE44B8A3A}">
      <dgm:prSet/>
      <dgm:spPr/>
      <dgm:t>
        <a:bodyPr/>
        <a:lstStyle/>
        <a:p>
          <a:endParaRPr lang="en-MY"/>
        </a:p>
      </dgm:t>
    </dgm:pt>
    <dgm:pt modelId="{1DB162D1-1982-44FA-99DC-BEFB18021B68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3. Criteria Cut-off Date Setup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94375B-429E-4C05-9743-592076BA21EE}" type="parTrans" cxnId="{6C9D024A-CEBE-4807-B896-67B4352C9172}">
      <dgm:prSet/>
      <dgm:spPr/>
      <dgm:t>
        <a:bodyPr/>
        <a:lstStyle/>
        <a:p>
          <a:endParaRPr lang="en-MY"/>
        </a:p>
      </dgm:t>
    </dgm:pt>
    <dgm:pt modelId="{54D49A47-851F-4D6F-A40D-9D406EA993AA}" type="sibTrans" cxnId="{6C9D024A-CEBE-4807-B896-67B4352C9172}">
      <dgm:prSet/>
      <dgm:spPr/>
      <dgm:t>
        <a:bodyPr/>
        <a:lstStyle/>
        <a:p>
          <a:endParaRPr lang="en-MY"/>
        </a:p>
      </dgm:t>
    </dgm:pt>
    <dgm:pt modelId="{89BCD86D-AFD4-4AF7-8336-5A21D699EFF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4. Define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98BBE2-45C3-47FC-9907-8234EAC7CCA4}" type="parTrans" cxnId="{9C4750CE-4D27-4C37-BD63-6EC108B30CD3}">
      <dgm:prSet/>
      <dgm:spPr/>
      <dgm:t>
        <a:bodyPr/>
        <a:lstStyle/>
        <a:p>
          <a:endParaRPr lang="en-MY"/>
        </a:p>
      </dgm:t>
    </dgm:pt>
    <dgm:pt modelId="{EE08F6F5-3A3E-43C7-A65D-BD32B2393108}" type="sibTrans" cxnId="{9C4750CE-4D27-4C37-BD63-6EC108B30CD3}">
      <dgm:prSet/>
      <dgm:spPr/>
      <dgm:t>
        <a:bodyPr/>
        <a:lstStyle/>
        <a:p>
          <a:endParaRPr lang="en-MY"/>
        </a:p>
      </dgm:t>
    </dgm:pt>
    <dgm:pt modelId="{95AB50FE-6B63-4C50-8E79-01A3DED768D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5. Define Sub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075C84-C705-45EB-8FE8-2E385BD2810A}" type="parTrans" cxnId="{E1D13EC1-908D-4ACC-8945-96DDAC187218}">
      <dgm:prSet/>
      <dgm:spPr/>
      <dgm:t>
        <a:bodyPr/>
        <a:lstStyle/>
        <a:p>
          <a:endParaRPr lang="en-MY"/>
        </a:p>
      </dgm:t>
    </dgm:pt>
    <dgm:pt modelId="{01E8B013-B4C5-4930-802B-A54DB6505868}" type="sibTrans" cxnId="{E1D13EC1-908D-4ACC-8945-96DDAC187218}">
      <dgm:prSet/>
      <dgm:spPr/>
      <dgm:t>
        <a:bodyPr/>
        <a:lstStyle/>
        <a:p>
          <a:endParaRPr lang="en-MY"/>
        </a:p>
      </dgm:t>
    </dgm:pt>
    <dgm:pt modelId="{1697696A-1655-41C2-8424-FBE7DA637A3B}">
      <dgm:prSet custT="1"/>
      <dgm:spPr/>
      <dgm:t>
        <a:bodyPr/>
        <a:lstStyle/>
        <a:p>
          <a:r>
            <a:rPr lang="en-MY" sz="2000" dirty="0" smtClean="0"/>
            <a:t>Setup the assessment types and sub component, e.g. SBA - classwork, homework, project, practical, etc.</a:t>
          </a:r>
          <a:endParaRPr lang="en-MY" sz="2000" dirty="0"/>
        </a:p>
      </dgm:t>
    </dgm:pt>
    <dgm:pt modelId="{211DF771-AF83-4C01-AF30-1D34CB9B5394}" type="parTrans" cxnId="{528A4DA1-BD89-487D-86E0-29D60E358F7F}">
      <dgm:prSet/>
      <dgm:spPr/>
      <dgm:t>
        <a:bodyPr/>
        <a:lstStyle/>
        <a:p>
          <a:endParaRPr lang="en-MY"/>
        </a:p>
      </dgm:t>
    </dgm:pt>
    <dgm:pt modelId="{84446109-CDED-42E4-AAD3-28BF0F6CD3F8}" type="sibTrans" cxnId="{528A4DA1-BD89-487D-86E0-29D60E358F7F}">
      <dgm:prSet/>
      <dgm:spPr/>
      <dgm:t>
        <a:bodyPr/>
        <a:lstStyle/>
        <a:p>
          <a:endParaRPr lang="en-MY"/>
        </a:p>
      </dgm:t>
    </dgm:pt>
    <dgm:pt modelId="{041D9C1F-C0FD-49CB-81A6-DB7CA20EE9ED}">
      <dgm:prSet custT="1"/>
      <dgm:spPr/>
      <dgm:t>
        <a:bodyPr/>
        <a:lstStyle/>
        <a:p>
          <a:r>
            <a:rPr lang="en-MY" sz="2000" dirty="0" smtClean="0"/>
            <a:t>Setup deadline for the assessment to be defined</a:t>
          </a:r>
          <a:endParaRPr lang="en-MY" sz="2000" dirty="0"/>
        </a:p>
      </dgm:t>
    </dgm:pt>
    <dgm:pt modelId="{2E844D33-45C2-47F5-822A-BAE27A02B71C}" type="parTrans" cxnId="{CE895E2B-681F-4068-A1AB-DFB90AB5C772}">
      <dgm:prSet/>
      <dgm:spPr/>
      <dgm:t>
        <a:bodyPr/>
        <a:lstStyle/>
        <a:p>
          <a:endParaRPr lang="en-MY"/>
        </a:p>
      </dgm:t>
    </dgm:pt>
    <dgm:pt modelId="{E52B08A3-CD33-4730-84F7-DAB67FB305B8}" type="sibTrans" cxnId="{CE895E2B-681F-4068-A1AB-DFB90AB5C772}">
      <dgm:prSet/>
      <dgm:spPr/>
      <dgm:t>
        <a:bodyPr/>
        <a:lstStyle/>
        <a:p>
          <a:endParaRPr lang="en-MY"/>
        </a:p>
      </dgm:t>
    </dgm:pt>
    <dgm:pt modelId="{C10E96F0-7927-427D-8B56-39A696C6009B}">
      <dgm:prSet custT="1"/>
      <dgm:spPr/>
      <dgm:t>
        <a:bodyPr/>
        <a:lstStyle/>
        <a:p>
          <a:r>
            <a:rPr lang="en-MY" sz="2000" dirty="0" smtClean="0"/>
            <a:t>Setup the marks and weightage of the assessment for each subject</a:t>
          </a:r>
          <a:endParaRPr lang="en-MY" sz="2000" dirty="0"/>
        </a:p>
      </dgm:t>
    </dgm:pt>
    <dgm:pt modelId="{BD270BC1-1FCA-47F4-A034-1279203AFFA6}" type="parTrans" cxnId="{EAD2589B-2A35-4EDF-841A-3ABF742C93E9}">
      <dgm:prSet/>
      <dgm:spPr/>
      <dgm:t>
        <a:bodyPr/>
        <a:lstStyle/>
        <a:p>
          <a:endParaRPr lang="en-MY"/>
        </a:p>
      </dgm:t>
    </dgm:pt>
    <dgm:pt modelId="{5B23FC14-1A03-4494-849B-E29523ED7DF6}" type="sibTrans" cxnId="{EAD2589B-2A35-4EDF-841A-3ABF742C93E9}">
      <dgm:prSet/>
      <dgm:spPr/>
      <dgm:t>
        <a:bodyPr/>
        <a:lstStyle/>
        <a:p>
          <a:endParaRPr lang="en-MY"/>
        </a:p>
      </dgm:t>
    </dgm:pt>
    <dgm:pt modelId="{17C58F17-6E48-42E7-A75B-C71A76C3C3A2}">
      <dgm:prSet custT="1"/>
      <dgm:spPr/>
      <dgm:t>
        <a:bodyPr/>
        <a:lstStyle/>
        <a:p>
          <a:r>
            <a:rPr lang="en-MY" sz="2000" dirty="0" smtClean="0"/>
            <a:t>E.g. BCAT, Monthly Test</a:t>
          </a:r>
          <a:endParaRPr lang="en-MY" sz="2000" dirty="0"/>
        </a:p>
      </dgm:t>
    </dgm:pt>
    <dgm:pt modelId="{CF52B95F-D31C-4BE9-9A67-507454B2C7B0}" type="parTrans" cxnId="{5B2FF5B5-CE4A-4B05-8A31-82EA87186FD4}">
      <dgm:prSet/>
      <dgm:spPr/>
      <dgm:t>
        <a:bodyPr/>
        <a:lstStyle/>
        <a:p>
          <a:endParaRPr lang="en-MY"/>
        </a:p>
      </dgm:t>
    </dgm:pt>
    <dgm:pt modelId="{D0C599E1-4416-4510-9BD1-0279E16BB36F}" type="sibTrans" cxnId="{5B2FF5B5-CE4A-4B05-8A31-82EA87186FD4}">
      <dgm:prSet/>
      <dgm:spPr/>
      <dgm:t>
        <a:bodyPr/>
        <a:lstStyle/>
        <a:p>
          <a:endParaRPr lang="en-MY"/>
        </a:p>
      </dgm:t>
    </dgm:pt>
    <dgm:pt modelId="{CB3D13B9-9F19-497D-848B-2F3E6E93EC92}">
      <dgm:prSet custT="1"/>
      <dgm:spPr/>
      <dgm:t>
        <a:bodyPr/>
        <a:lstStyle/>
        <a:p>
          <a:r>
            <a:rPr lang="en-MY" sz="2000" dirty="0" smtClean="0"/>
            <a:t>Setup the marks and weightage for the sub component, e.g. Classwork, Homework, Project, Paper 1, Paper 2</a:t>
          </a:r>
          <a:endParaRPr lang="en-MY" sz="2000" dirty="0"/>
        </a:p>
      </dgm:t>
    </dgm:pt>
    <dgm:pt modelId="{46FA9A46-4190-4EF2-BAE1-29DDE158096A}" type="parTrans" cxnId="{ACF4D6F4-481B-4884-933D-7F4D428B7B2F}">
      <dgm:prSet/>
      <dgm:spPr/>
      <dgm:t>
        <a:bodyPr/>
        <a:lstStyle/>
        <a:p>
          <a:endParaRPr lang="en-MY"/>
        </a:p>
      </dgm:t>
    </dgm:pt>
    <dgm:pt modelId="{332CC7DA-11C4-4413-81A6-A0909ECC5E0B}" type="sibTrans" cxnId="{ACF4D6F4-481B-4884-933D-7F4D428B7B2F}">
      <dgm:prSet/>
      <dgm:spPr/>
      <dgm:t>
        <a:bodyPr/>
        <a:lstStyle/>
        <a:p>
          <a:endParaRPr lang="en-MY"/>
        </a:p>
      </dgm:t>
    </dgm:pt>
    <dgm:pt modelId="{FD56FA00-50E1-4D3A-96AD-0B10CA3C5E1B}">
      <dgm:prSet phldrT="[Text]" custT="1"/>
      <dgm:spPr/>
      <dgm:t>
        <a:bodyPr/>
        <a:lstStyle/>
        <a:p>
          <a:r>
            <a:rPr lang="en-MY" sz="2000" dirty="0" smtClean="0"/>
            <a:t>Head of Department(HOD) to setup weightages</a:t>
          </a:r>
          <a:endParaRPr lang="en-MY" sz="2000" dirty="0"/>
        </a:p>
      </dgm:t>
    </dgm:pt>
    <dgm:pt modelId="{B9E8CF63-FD22-42A7-9C32-58E42F421E92}" type="parTrans" cxnId="{E274F378-7EAF-40F7-9753-10FEA85FF30C}">
      <dgm:prSet/>
      <dgm:spPr/>
      <dgm:t>
        <a:bodyPr/>
        <a:lstStyle/>
        <a:p>
          <a:endParaRPr lang="en-MY"/>
        </a:p>
      </dgm:t>
    </dgm:pt>
    <dgm:pt modelId="{ACBE9301-3B4B-4397-9A11-CC43B2C76B27}" type="sibTrans" cxnId="{E274F378-7EAF-40F7-9753-10FEA85FF30C}">
      <dgm:prSet/>
      <dgm:spPr/>
      <dgm:t>
        <a:bodyPr/>
        <a:lstStyle/>
        <a:p>
          <a:endParaRPr lang="en-MY"/>
        </a:p>
      </dgm:t>
    </dgm:pt>
    <dgm:pt modelId="{EE477A4C-2F50-46CB-BE0F-F53700FB931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2. Define Component and Sub Component</a:t>
          </a:r>
          <a:endParaRPr lang="en-MY" dirty="0"/>
        </a:p>
      </dgm:t>
    </dgm:pt>
    <dgm:pt modelId="{6DBB499B-09F0-4F5D-A9CE-3FC572211B1A}" type="parTrans" cxnId="{A82C1B2B-ECEA-4C5D-B2A3-391489062247}">
      <dgm:prSet/>
      <dgm:spPr/>
      <dgm:t>
        <a:bodyPr/>
        <a:lstStyle/>
        <a:p>
          <a:endParaRPr lang="en-MY"/>
        </a:p>
      </dgm:t>
    </dgm:pt>
    <dgm:pt modelId="{F690612B-9528-4EC2-ABDC-DE2AA09C6EF2}" type="sibTrans" cxnId="{A82C1B2B-ECEA-4C5D-B2A3-391489062247}">
      <dgm:prSet/>
      <dgm:spPr/>
      <dgm:t>
        <a:bodyPr/>
        <a:lstStyle/>
        <a:p>
          <a:endParaRPr lang="en-MY"/>
        </a:p>
      </dgm:t>
    </dgm:pt>
    <dgm:pt modelId="{ED87DAF8-C70C-4285-953A-E3A8CE8FE6F1}" type="pres">
      <dgm:prSet presAssocID="{D8FDE414-FFB8-4C0F-A4BC-FC393FE1B7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8949A9B8-B72E-4799-936E-9F24A3B0760A}" type="pres">
      <dgm:prSet presAssocID="{B89C3693-BF77-46AB-BF71-9F484269A4F5}" presName="linNode" presStyleCnt="0"/>
      <dgm:spPr/>
      <dgm:t>
        <a:bodyPr/>
        <a:lstStyle/>
        <a:p>
          <a:endParaRPr lang="en-MY"/>
        </a:p>
      </dgm:t>
    </dgm:pt>
    <dgm:pt modelId="{975B73B1-E629-4BCB-8A06-83EC1E462721}" type="pres">
      <dgm:prSet presAssocID="{B89C3693-BF77-46AB-BF71-9F484269A4F5}" presName="parentShp" presStyleLbl="node1" presStyleIdx="0" presStyleCnt="5" custScaleX="9805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E79108B-71A0-4148-8173-AB26FD69AB23}" type="pres">
      <dgm:prSet presAssocID="{B89C3693-BF77-46AB-BF71-9F484269A4F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E839123-BD48-4877-8C63-E58392B40523}" type="pres">
      <dgm:prSet presAssocID="{21CB5C10-B2F4-4C81-8FF3-7D670BA14C56}" presName="spacing" presStyleCnt="0"/>
      <dgm:spPr/>
      <dgm:t>
        <a:bodyPr/>
        <a:lstStyle/>
        <a:p>
          <a:endParaRPr lang="en-MY"/>
        </a:p>
      </dgm:t>
    </dgm:pt>
    <dgm:pt modelId="{75CB465B-F20E-45F7-88C2-F77FCBD784DD}" type="pres">
      <dgm:prSet presAssocID="{EE477A4C-2F50-46CB-BE0F-F53700FB931D}" presName="linNode" presStyleCnt="0"/>
      <dgm:spPr/>
    </dgm:pt>
    <dgm:pt modelId="{3C906C8F-5184-4265-96F6-41BE6B30C98F}" type="pres">
      <dgm:prSet presAssocID="{EE477A4C-2F50-46CB-BE0F-F53700FB931D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416FE02-017D-486B-B1A7-97E3AF271D11}" type="pres">
      <dgm:prSet presAssocID="{EE477A4C-2F50-46CB-BE0F-F53700FB931D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5477D69-709A-4348-B04F-648B61ECFED0}" type="pres">
      <dgm:prSet presAssocID="{F690612B-9528-4EC2-ABDC-DE2AA09C6EF2}" presName="spacing" presStyleCnt="0"/>
      <dgm:spPr/>
    </dgm:pt>
    <dgm:pt modelId="{B2396182-8E8D-4D45-BFDB-7339ED08FFDB}" type="pres">
      <dgm:prSet presAssocID="{1DB162D1-1982-44FA-99DC-BEFB18021B68}" presName="linNode" presStyleCnt="0"/>
      <dgm:spPr/>
      <dgm:t>
        <a:bodyPr/>
        <a:lstStyle/>
        <a:p>
          <a:endParaRPr lang="en-MY"/>
        </a:p>
      </dgm:t>
    </dgm:pt>
    <dgm:pt modelId="{AFAF89B3-0661-41D3-B6F0-ABF937118BB5}" type="pres">
      <dgm:prSet presAssocID="{1DB162D1-1982-44FA-99DC-BEFB18021B6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9DC9C11-CF0B-4DC7-A58A-FF472AA5F3ED}" type="pres">
      <dgm:prSet presAssocID="{1DB162D1-1982-44FA-99DC-BEFB18021B6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F9F3A3-F2F9-433F-9071-4CCDE7E257AE}" type="pres">
      <dgm:prSet presAssocID="{54D49A47-851F-4D6F-A40D-9D406EA993AA}" presName="spacing" presStyleCnt="0"/>
      <dgm:spPr/>
      <dgm:t>
        <a:bodyPr/>
        <a:lstStyle/>
        <a:p>
          <a:endParaRPr lang="en-MY"/>
        </a:p>
      </dgm:t>
    </dgm:pt>
    <dgm:pt modelId="{E58B6D3E-7804-4F73-A72C-559D4738BC50}" type="pres">
      <dgm:prSet presAssocID="{89BCD86D-AFD4-4AF7-8336-5A21D699EFFD}" presName="linNode" presStyleCnt="0"/>
      <dgm:spPr/>
      <dgm:t>
        <a:bodyPr/>
        <a:lstStyle/>
        <a:p>
          <a:endParaRPr lang="en-MY"/>
        </a:p>
      </dgm:t>
    </dgm:pt>
    <dgm:pt modelId="{48A08810-B2F8-4ADD-ADF5-6351C72B8B19}" type="pres">
      <dgm:prSet presAssocID="{89BCD86D-AFD4-4AF7-8336-5A21D699EFFD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03E4235-2043-4240-8D84-C2E282D3C1DD}" type="pres">
      <dgm:prSet presAssocID="{89BCD86D-AFD4-4AF7-8336-5A21D699EFFD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B02B946-E17A-44B9-A8CD-70F992BD0B81}" type="pres">
      <dgm:prSet presAssocID="{EE08F6F5-3A3E-43C7-A65D-BD32B2393108}" presName="spacing" presStyleCnt="0"/>
      <dgm:spPr/>
      <dgm:t>
        <a:bodyPr/>
        <a:lstStyle/>
        <a:p>
          <a:endParaRPr lang="en-MY"/>
        </a:p>
      </dgm:t>
    </dgm:pt>
    <dgm:pt modelId="{ABB6DE36-BEAA-4C29-A292-1BE12628F9D6}" type="pres">
      <dgm:prSet presAssocID="{95AB50FE-6B63-4C50-8E79-01A3DED768DD}" presName="linNode" presStyleCnt="0"/>
      <dgm:spPr/>
      <dgm:t>
        <a:bodyPr/>
        <a:lstStyle/>
        <a:p>
          <a:endParaRPr lang="en-MY"/>
        </a:p>
      </dgm:t>
    </dgm:pt>
    <dgm:pt modelId="{EE182041-7B45-4BB3-B399-D1818DE38514}" type="pres">
      <dgm:prSet presAssocID="{95AB50FE-6B63-4C50-8E79-01A3DED768D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56E056-5D57-40A5-A03B-C3179ECEECC2}" type="pres">
      <dgm:prSet presAssocID="{95AB50FE-6B63-4C50-8E79-01A3DED768D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EC820A1D-E1F6-407B-B28F-0D34B31E2D12}" type="presOf" srcId="{CB3D13B9-9F19-497D-848B-2F3E6E93EC92}" destId="{9256E056-5D57-40A5-A03B-C3179ECEECC2}" srcOrd="0" destOrd="0" presId="urn:microsoft.com/office/officeart/2005/8/layout/vList6"/>
    <dgm:cxn modelId="{0C5752E6-CD9C-4F7D-9AD6-290CE44B8A3A}" srcId="{D8FDE414-FFB8-4C0F-A4BC-FC393FE1B7D4}" destId="{B89C3693-BF77-46AB-BF71-9F484269A4F5}" srcOrd="0" destOrd="0" parTransId="{259B7201-6636-4F8F-9A8D-A895F8C41AAD}" sibTransId="{21CB5C10-B2F4-4C81-8FF3-7D670BA14C56}"/>
    <dgm:cxn modelId="{ACF4D6F4-481B-4884-933D-7F4D428B7B2F}" srcId="{95AB50FE-6B63-4C50-8E79-01A3DED768DD}" destId="{CB3D13B9-9F19-497D-848B-2F3E6E93EC92}" srcOrd="0" destOrd="0" parTransId="{46FA9A46-4190-4EF2-BAE1-29DDE158096A}" sibTransId="{332CC7DA-11C4-4413-81A6-A0909ECC5E0B}"/>
    <dgm:cxn modelId="{B4E3CE12-53A0-46A4-9A82-3466CBC1FA71}" type="presOf" srcId="{17C58F17-6E48-42E7-A75B-C71A76C3C3A2}" destId="{203E4235-2043-4240-8D84-C2E282D3C1DD}" srcOrd="0" destOrd="1" presId="urn:microsoft.com/office/officeart/2005/8/layout/vList6"/>
    <dgm:cxn modelId="{BEB8649D-8EE2-452B-A4A6-F11F35DC07BB}" type="presOf" srcId="{1697696A-1655-41C2-8424-FBE7DA637A3B}" destId="{C416FE02-017D-486B-B1A7-97E3AF271D11}" srcOrd="0" destOrd="0" presId="urn:microsoft.com/office/officeart/2005/8/layout/vList6"/>
    <dgm:cxn modelId="{CD63CB6D-4B43-45E9-8100-CD7570745379}" type="presOf" srcId="{C10E96F0-7927-427D-8B56-39A696C6009B}" destId="{203E4235-2043-4240-8D84-C2E282D3C1DD}" srcOrd="0" destOrd="0" presId="urn:microsoft.com/office/officeart/2005/8/layout/vList6"/>
    <dgm:cxn modelId="{EAD2589B-2A35-4EDF-841A-3ABF742C93E9}" srcId="{89BCD86D-AFD4-4AF7-8336-5A21D699EFFD}" destId="{C10E96F0-7927-427D-8B56-39A696C6009B}" srcOrd="0" destOrd="0" parTransId="{BD270BC1-1FCA-47F4-A034-1279203AFFA6}" sibTransId="{5B23FC14-1A03-4494-849B-E29523ED7DF6}"/>
    <dgm:cxn modelId="{A82C1B2B-ECEA-4C5D-B2A3-391489062247}" srcId="{D8FDE414-FFB8-4C0F-A4BC-FC393FE1B7D4}" destId="{EE477A4C-2F50-46CB-BE0F-F53700FB931D}" srcOrd="1" destOrd="0" parTransId="{6DBB499B-09F0-4F5D-A9CE-3FC572211B1A}" sibTransId="{F690612B-9528-4EC2-ABDC-DE2AA09C6EF2}"/>
    <dgm:cxn modelId="{AC4CEA63-153C-4A22-A57B-443E6BDA48D6}" type="presOf" srcId="{1DB162D1-1982-44FA-99DC-BEFB18021B68}" destId="{AFAF89B3-0661-41D3-B6F0-ABF937118BB5}" srcOrd="0" destOrd="0" presId="urn:microsoft.com/office/officeart/2005/8/layout/vList6"/>
    <dgm:cxn modelId="{3E5B2897-F21C-45AD-AF93-23E2D8678B6F}" type="presOf" srcId="{041D9C1F-C0FD-49CB-81A6-DB7CA20EE9ED}" destId="{F9DC9C11-CF0B-4DC7-A58A-FF472AA5F3ED}" srcOrd="0" destOrd="0" presId="urn:microsoft.com/office/officeart/2005/8/layout/vList6"/>
    <dgm:cxn modelId="{A9F3BDCB-1EE7-4A82-A00C-FD3EAF34EE42}" type="presOf" srcId="{95AB50FE-6B63-4C50-8E79-01A3DED768DD}" destId="{EE182041-7B45-4BB3-B399-D1818DE38514}" srcOrd="0" destOrd="0" presId="urn:microsoft.com/office/officeart/2005/8/layout/vList6"/>
    <dgm:cxn modelId="{E1D13EC1-908D-4ACC-8945-96DDAC187218}" srcId="{D8FDE414-FFB8-4C0F-A4BC-FC393FE1B7D4}" destId="{95AB50FE-6B63-4C50-8E79-01A3DED768DD}" srcOrd="4" destOrd="0" parTransId="{01075C84-C705-45EB-8FE8-2E385BD2810A}" sibTransId="{01E8B013-B4C5-4930-802B-A54DB6505868}"/>
    <dgm:cxn modelId="{950FB85A-55BC-48E7-9642-93EC9F2BFAC7}" type="presOf" srcId="{89BCD86D-AFD4-4AF7-8336-5A21D699EFFD}" destId="{48A08810-B2F8-4ADD-ADF5-6351C72B8B19}" srcOrd="0" destOrd="0" presId="urn:microsoft.com/office/officeart/2005/8/layout/vList6"/>
    <dgm:cxn modelId="{F387CC81-66E8-4A48-B818-CB166EB08D2C}" type="presOf" srcId="{B89C3693-BF77-46AB-BF71-9F484269A4F5}" destId="{975B73B1-E629-4BCB-8A06-83EC1E462721}" srcOrd="0" destOrd="0" presId="urn:microsoft.com/office/officeart/2005/8/layout/vList6"/>
    <dgm:cxn modelId="{528A4DA1-BD89-487D-86E0-29D60E358F7F}" srcId="{EE477A4C-2F50-46CB-BE0F-F53700FB931D}" destId="{1697696A-1655-41C2-8424-FBE7DA637A3B}" srcOrd="0" destOrd="0" parTransId="{211DF771-AF83-4C01-AF30-1D34CB9B5394}" sibTransId="{84446109-CDED-42E4-AAD3-28BF0F6CD3F8}"/>
    <dgm:cxn modelId="{C47D5FB8-0057-4458-98C6-B60ECAAE4387}" type="presOf" srcId="{FD56FA00-50E1-4D3A-96AD-0B10CA3C5E1B}" destId="{EE79108B-71A0-4148-8173-AB26FD69AB23}" srcOrd="0" destOrd="0" presId="urn:microsoft.com/office/officeart/2005/8/layout/vList6"/>
    <dgm:cxn modelId="{9C4750CE-4D27-4C37-BD63-6EC108B30CD3}" srcId="{D8FDE414-FFB8-4C0F-A4BC-FC393FE1B7D4}" destId="{89BCD86D-AFD4-4AF7-8336-5A21D699EFFD}" srcOrd="3" destOrd="0" parTransId="{CA98BBE2-45C3-47FC-9907-8234EAC7CCA4}" sibTransId="{EE08F6F5-3A3E-43C7-A65D-BD32B2393108}"/>
    <dgm:cxn modelId="{CE895E2B-681F-4068-A1AB-DFB90AB5C772}" srcId="{1DB162D1-1982-44FA-99DC-BEFB18021B68}" destId="{041D9C1F-C0FD-49CB-81A6-DB7CA20EE9ED}" srcOrd="0" destOrd="0" parTransId="{2E844D33-45C2-47F5-822A-BAE27A02B71C}" sibTransId="{E52B08A3-CD33-4730-84F7-DAB67FB305B8}"/>
    <dgm:cxn modelId="{6C9D024A-CEBE-4807-B896-67B4352C9172}" srcId="{D8FDE414-FFB8-4C0F-A4BC-FC393FE1B7D4}" destId="{1DB162D1-1982-44FA-99DC-BEFB18021B68}" srcOrd="2" destOrd="0" parTransId="{B294375B-429E-4C05-9743-592076BA21EE}" sibTransId="{54D49A47-851F-4D6F-A40D-9D406EA993AA}"/>
    <dgm:cxn modelId="{216389B9-87CA-40EF-9B59-CC723B7485EB}" type="presOf" srcId="{D8FDE414-FFB8-4C0F-A4BC-FC393FE1B7D4}" destId="{ED87DAF8-C70C-4285-953A-E3A8CE8FE6F1}" srcOrd="0" destOrd="0" presId="urn:microsoft.com/office/officeart/2005/8/layout/vList6"/>
    <dgm:cxn modelId="{5B2FF5B5-CE4A-4B05-8A31-82EA87186FD4}" srcId="{89BCD86D-AFD4-4AF7-8336-5A21D699EFFD}" destId="{17C58F17-6E48-42E7-A75B-C71A76C3C3A2}" srcOrd="1" destOrd="0" parTransId="{CF52B95F-D31C-4BE9-9A67-507454B2C7B0}" sibTransId="{D0C599E1-4416-4510-9BD1-0279E16BB36F}"/>
    <dgm:cxn modelId="{65EADE5F-A8FE-4EFF-AD1B-CCB77723427B}" type="presOf" srcId="{EE477A4C-2F50-46CB-BE0F-F53700FB931D}" destId="{3C906C8F-5184-4265-96F6-41BE6B30C98F}" srcOrd="0" destOrd="0" presId="urn:microsoft.com/office/officeart/2005/8/layout/vList6"/>
    <dgm:cxn modelId="{E274F378-7EAF-40F7-9753-10FEA85FF30C}" srcId="{B89C3693-BF77-46AB-BF71-9F484269A4F5}" destId="{FD56FA00-50E1-4D3A-96AD-0B10CA3C5E1B}" srcOrd="0" destOrd="0" parTransId="{B9E8CF63-FD22-42A7-9C32-58E42F421E92}" sibTransId="{ACBE9301-3B4B-4397-9A11-CC43B2C76B27}"/>
    <dgm:cxn modelId="{F37E82D3-0D16-4AE3-881F-5ECBDA84D900}" type="presParOf" srcId="{ED87DAF8-C70C-4285-953A-E3A8CE8FE6F1}" destId="{8949A9B8-B72E-4799-936E-9F24A3B0760A}" srcOrd="0" destOrd="0" presId="urn:microsoft.com/office/officeart/2005/8/layout/vList6"/>
    <dgm:cxn modelId="{9D4E875C-A284-4DA8-AC4D-29D9555AE97F}" type="presParOf" srcId="{8949A9B8-B72E-4799-936E-9F24A3B0760A}" destId="{975B73B1-E629-4BCB-8A06-83EC1E462721}" srcOrd="0" destOrd="0" presId="urn:microsoft.com/office/officeart/2005/8/layout/vList6"/>
    <dgm:cxn modelId="{7FE0B744-12DA-4216-8082-C7B903B55412}" type="presParOf" srcId="{8949A9B8-B72E-4799-936E-9F24A3B0760A}" destId="{EE79108B-71A0-4148-8173-AB26FD69AB23}" srcOrd="1" destOrd="0" presId="urn:microsoft.com/office/officeart/2005/8/layout/vList6"/>
    <dgm:cxn modelId="{BA82A67B-14A2-401F-B430-F46FD600DAA7}" type="presParOf" srcId="{ED87DAF8-C70C-4285-953A-E3A8CE8FE6F1}" destId="{9E839123-BD48-4877-8C63-E58392B40523}" srcOrd="1" destOrd="0" presId="urn:microsoft.com/office/officeart/2005/8/layout/vList6"/>
    <dgm:cxn modelId="{0F672D7D-B6CF-4670-BEEE-1D51B6EC9A7A}" type="presParOf" srcId="{ED87DAF8-C70C-4285-953A-E3A8CE8FE6F1}" destId="{75CB465B-F20E-45F7-88C2-F77FCBD784DD}" srcOrd="2" destOrd="0" presId="urn:microsoft.com/office/officeart/2005/8/layout/vList6"/>
    <dgm:cxn modelId="{6ED1AB81-EC48-42CE-8C16-F9AD2D9FEF10}" type="presParOf" srcId="{75CB465B-F20E-45F7-88C2-F77FCBD784DD}" destId="{3C906C8F-5184-4265-96F6-41BE6B30C98F}" srcOrd="0" destOrd="0" presId="urn:microsoft.com/office/officeart/2005/8/layout/vList6"/>
    <dgm:cxn modelId="{361E947B-8824-4FD5-A5E3-4F7DC388B984}" type="presParOf" srcId="{75CB465B-F20E-45F7-88C2-F77FCBD784DD}" destId="{C416FE02-017D-486B-B1A7-97E3AF271D11}" srcOrd="1" destOrd="0" presId="urn:microsoft.com/office/officeart/2005/8/layout/vList6"/>
    <dgm:cxn modelId="{6C7AD7AE-4BD3-406F-BEC8-58A587B012E1}" type="presParOf" srcId="{ED87DAF8-C70C-4285-953A-E3A8CE8FE6F1}" destId="{95477D69-709A-4348-B04F-648B61ECFED0}" srcOrd="3" destOrd="0" presId="urn:microsoft.com/office/officeart/2005/8/layout/vList6"/>
    <dgm:cxn modelId="{40E890B9-0016-497E-ABCD-A69047E3D51D}" type="presParOf" srcId="{ED87DAF8-C70C-4285-953A-E3A8CE8FE6F1}" destId="{B2396182-8E8D-4D45-BFDB-7339ED08FFDB}" srcOrd="4" destOrd="0" presId="urn:microsoft.com/office/officeart/2005/8/layout/vList6"/>
    <dgm:cxn modelId="{826B9251-BF83-4968-9492-C075B715DD5A}" type="presParOf" srcId="{B2396182-8E8D-4D45-BFDB-7339ED08FFDB}" destId="{AFAF89B3-0661-41D3-B6F0-ABF937118BB5}" srcOrd="0" destOrd="0" presId="urn:microsoft.com/office/officeart/2005/8/layout/vList6"/>
    <dgm:cxn modelId="{1D59F438-C6C9-4B45-AFE9-77095B08A71B}" type="presParOf" srcId="{B2396182-8E8D-4D45-BFDB-7339ED08FFDB}" destId="{F9DC9C11-CF0B-4DC7-A58A-FF472AA5F3ED}" srcOrd="1" destOrd="0" presId="urn:microsoft.com/office/officeart/2005/8/layout/vList6"/>
    <dgm:cxn modelId="{D025FED0-2B28-46A6-B334-7AB0DBF609CF}" type="presParOf" srcId="{ED87DAF8-C70C-4285-953A-E3A8CE8FE6F1}" destId="{21F9F3A3-F2F9-433F-9071-4CCDE7E257AE}" srcOrd="5" destOrd="0" presId="urn:microsoft.com/office/officeart/2005/8/layout/vList6"/>
    <dgm:cxn modelId="{722FE3A9-A8FA-479F-89C8-B1FB9DA6C2BA}" type="presParOf" srcId="{ED87DAF8-C70C-4285-953A-E3A8CE8FE6F1}" destId="{E58B6D3E-7804-4F73-A72C-559D4738BC50}" srcOrd="6" destOrd="0" presId="urn:microsoft.com/office/officeart/2005/8/layout/vList6"/>
    <dgm:cxn modelId="{A9EFCAE0-8055-4090-B919-10D2EC100748}" type="presParOf" srcId="{E58B6D3E-7804-4F73-A72C-559D4738BC50}" destId="{48A08810-B2F8-4ADD-ADF5-6351C72B8B19}" srcOrd="0" destOrd="0" presId="urn:microsoft.com/office/officeart/2005/8/layout/vList6"/>
    <dgm:cxn modelId="{ECF83690-33E3-4AB7-8512-E88F14172797}" type="presParOf" srcId="{E58B6D3E-7804-4F73-A72C-559D4738BC50}" destId="{203E4235-2043-4240-8D84-C2E282D3C1DD}" srcOrd="1" destOrd="0" presId="urn:microsoft.com/office/officeart/2005/8/layout/vList6"/>
    <dgm:cxn modelId="{DA13203D-0EDC-4553-B91B-23FC8CCBA46E}" type="presParOf" srcId="{ED87DAF8-C70C-4285-953A-E3A8CE8FE6F1}" destId="{9B02B946-E17A-44B9-A8CD-70F992BD0B81}" srcOrd="7" destOrd="0" presId="urn:microsoft.com/office/officeart/2005/8/layout/vList6"/>
    <dgm:cxn modelId="{C763E498-F67D-4D4C-BCB9-D99C2844FEBF}" type="presParOf" srcId="{ED87DAF8-C70C-4285-953A-E3A8CE8FE6F1}" destId="{ABB6DE36-BEAA-4C29-A292-1BE12628F9D6}" srcOrd="8" destOrd="0" presId="urn:microsoft.com/office/officeart/2005/8/layout/vList6"/>
    <dgm:cxn modelId="{115C3B54-8F5F-4D43-A897-A7886F5126FB}" type="presParOf" srcId="{ABB6DE36-BEAA-4C29-A292-1BE12628F9D6}" destId="{EE182041-7B45-4BB3-B399-D1818DE38514}" srcOrd="0" destOrd="0" presId="urn:microsoft.com/office/officeart/2005/8/layout/vList6"/>
    <dgm:cxn modelId="{B85861AF-79A6-4D05-812F-F07197E111C9}" type="presParOf" srcId="{ABB6DE36-BEAA-4C29-A292-1BE12628F9D6}" destId="{9256E056-5D57-40A5-A03B-C3179ECEEC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3180F6-3BDC-46A2-922B-B54E402F8ABB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8AEA2507-49A7-438C-9F23-846544C4A1DF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Setup Reschedule Request period</a:t>
          </a:r>
          <a:endParaRPr lang="en-MY" dirty="0">
            <a:solidFill>
              <a:schemeClr val="tx1"/>
            </a:solidFill>
          </a:endParaRPr>
        </a:p>
      </dgm:t>
    </dgm:pt>
    <dgm:pt modelId="{0F2FB745-32BE-4B51-984E-0C017133B72E}" type="parTrans" cxnId="{02B4A684-3EA3-496E-8620-CD96693CB230}">
      <dgm:prSet/>
      <dgm:spPr/>
      <dgm:t>
        <a:bodyPr/>
        <a:lstStyle/>
        <a:p>
          <a:endParaRPr lang="en-MY"/>
        </a:p>
      </dgm:t>
    </dgm:pt>
    <dgm:pt modelId="{0C5B4655-7DA5-44EE-955E-34159C9BFAA6}" type="sibTrans" cxnId="{02B4A684-3EA3-496E-8620-CD96693CB230}">
      <dgm:prSet/>
      <dgm:spPr/>
      <dgm:t>
        <a:bodyPr/>
        <a:lstStyle/>
        <a:p>
          <a:endParaRPr lang="en-MY"/>
        </a:p>
      </dgm:t>
    </dgm:pt>
    <dgm:pt modelId="{1960DD9B-0575-41D2-8B2D-1148AEBEA608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2. Submit Reschedule Request</a:t>
          </a:r>
          <a:endParaRPr lang="en-MY" dirty="0">
            <a:solidFill>
              <a:schemeClr val="tx1"/>
            </a:solidFill>
          </a:endParaRPr>
        </a:p>
      </dgm:t>
    </dgm:pt>
    <dgm:pt modelId="{0B781B0B-F01F-489A-80A8-8D0EEB6C2D21}" type="parTrans" cxnId="{0563CA37-E63A-4030-8FA1-7F4238408600}">
      <dgm:prSet/>
      <dgm:spPr/>
      <dgm:t>
        <a:bodyPr/>
        <a:lstStyle/>
        <a:p>
          <a:endParaRPr lang="en-MY"/>
        </a:p>
      </dgm:t>
    </dgm:pt>
    <dgm:pt modelId="{F7895BBC-09B1-4769-9CA7-B2491B818D63}" type="sibTrans" cxnId="{0563CA37-E63A-4030-8FA1-7F4238408600}">
      <dgm:prSet/>
      <dgm:spPr/>
      <dgm:t>
        <a:bodyPr/>
        <a:lstStyle/>
        <a:p>
          <a:endParaRPr lang="en-MY"/>
        </a:p>
      </dgm:t>
    </dgm:pt>
    <dgm:pt modelId="{65AA23A3-AA69-4807-8134-74BBB267D251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3. Cancel Reschedule Request</a:t>
          </a:r>
          <a:endParaRPr lang="en-MY" dirty="0">
            <a:solidFill>
              <a:schemeClr val="tx1"/>
            </a:solidFill>
          </a:endParaRPr>
        </a:p>
      </dgm:t>
    </dgm:pt>
    <dgm:pt modelId="{2DF31A35-0377-4E53-ADA8-4ACD768E3CAA}" type="parTrans" cxnId="{57674F54-468C-4D26-9AF2-2095FAE811DE}">
      <dgm:prSet/>
      <dgm:spPr/>
      <dgm:t>
        <a:bodyPr/>
        <a:lstStyle/>
        <a:p>
          <a:endParaRPr lang="en-MY"/>
        </a:p>
      </dgm:t>
    </dgm:pt>
    <dgm:pt modelId="{D1DE5420-20FD-43E2-91AC-B9CD66D610A9}" type="sibTrans" cxnId="{57674F54-468C-4D26-9AF2-2095FAE811DE}">
      <dgm:prSet/>
      <dgm:spPr/>
      <dgm:t>
        <a:bodyPr/>
        <a:lstStyle/>
        <a:p>
          <a:endParaRPr lang="en-MY"/>
        </a:p>
      </dgm:t>
    </dgm:pt>
    <dgm:pt modelId="{3C6C031F-251B-4932-A992-2FB211C64990}">
      <dgm:prSet/>
      <dgm:spPr/>
      <dgm:t>
        <a:bodyPr/>
        <a:lstStyle/>
        <a:p>
          <a:r>
            <a:rPr lang="en-MY" dirty="0" smtClean="0"/>
            <a:t>Setup timeline for accepting reschedule request</a:t>
          </a:r>
          <a:endParaRPr lang="en-MY" dirty="0"/>
        </a:p>
      </dgm:t>
    </dgm:pt>
    <dgm:pt modelId="{80EECD9A-7720-42C4-AE2D-C1323F8EB502}" type="parTrans" cxnId="{02B2F11D-909B-49E0-B34B-B7ED68925834}">
      <dgm:prSet/>
      <dgm:spPr/>
      <dgm:t>
        <a:bodyPr/>
        <a:lstStyle/>
        <a:p>
          <a:endParaRPr lang="en-MY"/>
        </a:p>
      </dgm:t>
    </dgm:pt>
    <dgm:pt modelId="{FAA29F44-957D-4DA8-92A6-1F2330AE3AE4}" type="sibTrans" cxnId="{02B2F11D-909B-49E0-B34B-B7ED68925834}">
      <dgm:prSet/>
      <dgm:spPr/>
      <dgm:t>
        <a:bodyPr/>
        <a:lstStyle/>
        <a:p>
          <a:endParaRPr lang="en-MY"/>
        </a:p>
      </dgm:t>
    </dgm:pt>
    <dgm:pt modelId="{2CAE921F-171C-4CF0-BDA3-D6710AA44766}">
      <dgm:prSet/>
      <dgm:spPr/>
      <dgm:t>
        <a:bodyPr/>
        <a:lstStyle/>
        <a:p>
          <a:r>
            <a:rPr lang="en-MY" dirty="0" smtClean="0"/>
            <a:t>Apply to reschedule Test / Exam for Student</a:t>
          </a:r>
          <a:endParaRPr lang="en-MY" dirty="0"/>
        </a:p>
      </dgm:t>
    </dgm:pt>
    <dgm:pt modelId="{BA29A668-FB89-4124-902A-0ED40FF7753D}" type="parTrans" cxnId="{259554AD-446D-4669-8E77-AB125D6E8127}">
      <dgm:prSet/>
      <dgm:spPr/>
      <dgm:t>
        <a:bodyPr/>
        <a:lstStyle/>
        <a:p>
          <a:endParaRPr lang="en-MY"/>
        </a:p>
      </dgm:t>
    </dgm:pt>
    <dgm:pt modelId="{58C95540-676C-4F33-92BA-1FBEC3E45BBC}" type="sibTrans" cxnId="{259554AD-446D-4669-8E77-AB125D6E8127}">
      <dgm:prSet/>
      <dgm:spPr/>
      <dgm:t>
        <a:bodyPr/>
        <a:lstStyle/>
        <a:p>
          <a:endParaRPr lang="en-MY"/>
        </a:p>
      </dgm:t>
    </dgm:pt>
    <dgm:pt modelId="{83C367B3-3A76-437B-A1B6-95CD4F608A5A}">
      <dgm:prSet/>
      <dgm:spPr/>
      <dgm:t>
        <a:bodyPr/>
        <a:lstStyle/>
        <a:p>
          <a:r>
            <a:rPr lang="en-MY" dirty="0" smtClean="0"/>
            <a:t>Cancel student’s reschedule application  </a:t>
          </a:r>
          <a:endParaRPr lang="en-MY" dirty="0"/>
        </a:p>
      </dgm:t>
    </dgm:pt>
    <dgm:pt modelId="{E053F17A-BC88-4DDD-BFDA-7A518E5E89CD}" type="parTrans" cxnId="{9B226896-29E9-4FAC-A565-D7E6261600AD}">
      <dgm:prSet/>
      <dgm:spPr/>
      <dgm:t>
        <a:bodyPr/>
        <a:lstStyle/>
        <a:p>
          <a:endParaRPr lang="en-MY"/>
        </a:p>
      </dgm:t>
    </dgm:pt>
    <dgm:pt modelId="{A7DE66D0-41D8-4850-812D-8D1A41E0B414}" type="sibTrans" cxnId="{9B226896-29E9-4FAC-A565-D7E6261600AD}">
      <dgm:prSet/>
      <dgm:spPr/>
      <dgm:t>
        <a:bodyPr/>
        <a:lstStyle/>
        <a:p>
          <a:endParaRPr lang="en-MY"/>
        </a:p>
      </dgm:t>
    </dgm:pt>
    <dgm:pt modelId="{C813804E-C56A-4B08-8DEA-43896E91EBB3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4. List of Reschedule Request Report </a:t>
          </a:r>
          <a:endParaRPr lang="en-MY" dirty="0">
            <a:solidFill>
              <a:schemeClr val="tx1"/>
            </a:solidFill>
          </a:endParaRPr>
        </a:p>
      </dgm:t>
    </dgm:pt>
    <dgm:pt modelId="{376EA226-5408-4040-B29D-94F7AC4AF39A}" type="parTrans" cxnId="{37E33A7A-E7F0-4C90-B954-E80C3AFD6586}">
      <dgm:prSet/>
      <dgm:spPr/>
      <dgm:t>
        <a:bodyPr/>
        <a:lstStyle/>
        <a:p>
          <a:endParaRPr lang="en-MY"/>
        </a:p>
      </dgm:t>
    </dgm:pt>
    <dgm:pt modelId="{003DC2FB-4A14-43CB-873A-B8E77956D89C}" type="sibTrans" cxnId="{37E33A7A-E7F0-4C90-B954-E80C3AFD6586}">
      <dgm:prSet/>
      <dgm:spPr/>
      <dgm:t>
        <a:bodyPr/>
        <a:lstStyle/>
        <a:p>
          <a:endParaRPr lang="en-MY"/>
        </a:p>
      </dgm:t>
    </dgm:pt>
    <dgm:pt modelId="{59068E29-A410-4A3F-A3D7-5DC302407594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5. Approved Reschedule Request Report</a:t>
          </a:r>
          <a:endParaRPr lang="en-MY" dirty="0">
            <a:solidFill>
              <a:schemeClr val="tx1"/>
            </a:solidFill>
          </a:endParaRPr>
        </a:p>
      </dgm:t>
    </dgm:pt>
    <dgm:pt modelId="{4172CF92-F922-4455-8335-FD2B6AD20933}" type="parTrans" cxnId="{964BE08E-5E63-468D-8FBD-0A72A60D25FA}">
      <dgm:prSet/>
      <dgm:spPr/>
      <dgm:t>
        <a:bodyPr/>
        <a:lstStyle/>
        <a:p>
          <a:endParaRPr lang="en-MY"/>
        </a:p>
      </dgm:t>
    </dgm:pt>
    <dgm:pt modelId="{66186A43-E792-4DEA-8B0D-014657E85CCB}" type="sibTrans" cxnId="{964BE08E-5E63-468D-8FBD-0A72A60D25FA}">
      <dgm:prSet/>
      <dgm:spPr/>
      <dgm:t>
        <a:bodyPr/>
        <a:lstStyle/>
        <a:p>
          <a:endParaRPr lang="en-MY"/>
        </a:p>
      </dgm:t>
    </dgm:pt>
    <dgm:pt modelId="{3AC4ADEE-A8C9-4311-848F-BEDFD386B323}">
      <dgm:prSet/>
      <dgm:spPr/>
      <dgm:t>
        <a:bodyPr/>
        <a:lstStyle/>
        <a:p>
          <a:r>
            <a:rPr lang="en-MY" dirty="0" smtClean="0"/>
            <a:t>List of submitted reschedule request (Pending, Cancelled, Approved, Rejected)</a:t>
          </a:r>
          <a:endParaRPr lang="en-MY" dirty="0"/>
        </a:p>
      </dgm:t>
    </dgm:pt>
    <dgm:pt modelId="{8DB43DEA-EBEC-4DD2-A790-9ACCE7C93BEE}" type="parTrans" cxnId="{701572B4-6D0C-4271-BF1F-A5DB9E9A9411}">
      <dgm:prSet/>
      <dgm:spPr/>
      <dgm:t>
        <a:bodyPr/>
        <a:lstStyle/>
        <a:p>
          <a:endParaRPr lang="en-MY"/>
        </a:p>
      </dgm:t>
    </dgm:pt>
    <dgm:pt modelId="{49F567E4-828C-4671-B7A5-FD736AF133DE}" type="sibTrans" cxnId="{701572B4-6D0C-4271-BF1F-A5DB9E9A9411}">
      <dgm:prSet/>
      <dgm:spPr/>
      <dgm:t>
        <a:bodyPr/>
        <a:lstStyle/>
        <a:p>
          <a:endParaRPr lang="en-MY"/>
        </a:p>
      </dgm:t>
    </dgm:pt>
    <dgm:pt modelId="{E1178AE5-BEE3-4C34-B2BC-034970506BCF}">
      <dgm:prSet/>
      <dgm:spPr/>
      <dgm:t>
        <a:bodyPr/>
        <a:lstStyle/>
        <a:p>
          <a:r>
            <a:rPr lang="en-MY" dirty="0" smtClean="0"/>
            <a:t>List of only the approved reschedule request</a:t>
          </a:r>
          <a:endParaRPr lang="en-MY" dirty="0"/>
        </a:p>
      </dgm:t>
    </dgm:pt>
    <dgm:pt modelId="{D97DA642-CFBE-4858-AAD1-242A36EED062}" type="parTrans" cxnId="{51C1E544-01CF-460F-BDA5-50F57A232260}">
      <dgm:prSet/>
      <dgm:spPr/>
      <dgm:t>
        <a:bodyPr/>
        <a:lstStyle/>
        <a:p>
          <a:endParaRPr lang="en-MY"/>
        </a:p>
      </dgm:t>
    </dgm:pt>
    <dgm:pt modelId="{F5364D73-4864-4419-A95A-6B316DF43117}" type="sibTrans" cxnId="{51C1E544-01CF-460F-BDA5-50F57A232260}">
      <dgm:prSet/>
      <dgm:spPr/>
      <dgm:t>
        <a:bodyPr/>
        <a:lstStyle/>
        <a:p>
          <a:endParaRPr lang="en-MY"/>
        </a:p>
      </dgm:t>
    </dgm:pt>
    <dgm:pt modelId="{3FBCB995-CB62-4D3C-A174-2D2B0BBF6803}" type="pres">
      <dgm:prSet presAssocID="{A73180F6-3BDC-46A2-922B-B54E402F8A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C004049-72E6-47D6-9348-B3FCC2EDA1DC}" type="pres">
      <dgm:prSet presAssocID="{8AEA2507-49A7-438C-9F23-846544C4A1DF}" presName="linNode" presStyleCnt="0"/>
      <dgm:spPr/>
    </dgm:pt>
    <dgm:pt modelId="{E6F1EB48-77EA-4CCB-BB7A-386A478801FD}" type="pres">
      <dgm:prSet presAssocID="{8AEA2507-49A7-438C-9F23-846544C4A1DF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86131B9-BF18-4C6D-900A-4D810FFF4075}" type="pres">
      <dgm:prSet presAssocID="{8AEA2507-49A7-438C-9F23-846544C4A1DF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5C672DA-8CB7-4595-9F0B-CB0542AFB8EE}" type="pres">
      <dgm:prSet presAssocID="{0C5B4655-7DA5-44EE-955E-34159C9BFAA6}" presName="spacing" presStyleCnt="0"/>
      <dgm:spPr/>
    </dgm:pt>
    <dgm:pt modelId="{EE5CCB2E-3A32-427E-B3CF-8578242F6699}" type="pres">
      <dgm:prSet presAssocID="{1960DD9B-0575-41D2-8B2D-1148AEBEA608}" presName="linNode" presStyleCnt="0"/>
      <dgm:spPr/>
    </dgm:pt>
    <dgm:pt modelId="{5BD08C06-4078-47DA-9170-6C0F0423AF66}" type="pres">
      <dgm:prSet presAssocID="{1960DD9B-0575-41D2-8B2D-1148AEBEA608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1F3690D-8357-4ECA-82B2-653E0687E3BE}" type="pres">
      <dgm:prSet presAssocID="{1960DD9B-0575-41D2-8B2D-1148AEBEA608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EC72946-833D-4976-B580-6C5C83142100}" type="pres">
      <dgm:prSet presAssocID="{F7895BBC-09B1-4769-9CA7-B2491B818D63}" presName="spacing" presStyleCnt="0"/>
      <dgm:spPr/>
    </dgm:pt>
    <dgm:pt modelId="{0FD11555-E179-4C1F-97C4-D91DA16CEA09}" type="pres">
      <dgm:prSet presAssocID="{65AA23A3-AA69-4807-8134-74BBB267D251}" presName="linNode" presStyleCnt="0"/>
      <dgm:spPr/>
    </dgm:pt>
    <dgm:pt modelId="{4A7EC2B8-7007-4973-93FA-4904A1BF432C}" type="pres">
      <dgm:prSet presAssocID="{65AA23A3-AA69-4807-8134-74BBB267D251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9686EDF-8750-4D5E-99D2-8796A0EE92E0}" type="pres">
      <dgm:prSet presAssocID="{65AA23A3-AA69-4807-8134-74BBB267D251}" presName="childShp" presStyleLbl="bgAccFollowNode1" presStyleIdx="2" presStyleCnt="5" custLinFactNeighborX="41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BC51435-0C26-48E3-966C-C8F581BAD96D}" type="pres">
      <dgm:prSet presAssocID="{D1DE5420-20FD-43E2-91AC-B9CD66D610A9}" presName="spacing" presStyleCnt="0"/>
      <dgm:spPr/>
    </dgm:pt>
    <dgm:pt modelId="{03CC1DAD-68AF-44D3-9409-A9CEA4643B3B}" type="pres">
      <dgm:prSet presAssocID="{C813804E-C56A-4B08-8DEA-43896E91EBB3}" presName="linNode" presStyleCnt="0"/>
      <dgm:spPr/>
    </dgm:pt>
    <dgm:pt modelId="{C33C9EA5-874C-42CC-8492-D5D6D903FD16}" type="pres">
      <dgm:prSet presAssocID="{C813804E-C56A-4B08-8DEA-43896E91EBB3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111E257-530C-4A0C-A64A-9E400A56661A}" type="pres">
      <dgm:prSet presAssocID="{C813804E-C56A-4B08-8DEA-43896E91EBB3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B981F97-69D0-4D22-90FC-007A2B08AB47}" type="pres">
      <dgm:prSet presAssocID="{003DC2FB-4A14-43CB-873A-B8E77956D89C}" presName="spacing" presStyleCnt="0"/>
      <dgm:spPr/>
    </dgm:pt>
    <dgm:pt modelId="{B96F67B9-3780-4D81-983B-047F214C960C}" type="pres">
      <dgm:prSet presAssocID="{59068E29-A410-4A3F-A3D7-5DC302407594}" presName="linNode" presStyleCnt="0"/>
      <dgm:spPr/>
    </dgm:pt>
    <dgm:pt modelId="{A8AF5631-7FF7-4555-A1F0-95217AA5F551}" type="pres">
      <dgm:prSet presAssocID="{59068E29-A410-4A3F-A3D7-5DC30240759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1AEB8CA-F73A-4C04-BA49-92255F7E153D}" type="pres">
      <dgm:prSet presAssocID="{59068E29-A410-4A3F-A3D7-5DC30240759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01572B4-6D0C-4271-BF1F-A5DB9E9A9411}" srcId="{C813804E-C56A-4B08-8DEA-43896E91EBB3}" destId="{3AC4ADEE-A8C9-4311-848F-BEDFD386B323}" srcOrd="0" destOrd="0" parTransId="{8DB43DEA-EBEC-4DD2-A790-9ACCE7C93BEE}" sibTransId="{49F567E4-828C-4671-B7A5-FD736AF133DE}"/>
    <dgm:cxn modelId="{37E33A7A-E7F0-4C90-B954-E80C3AFD6586}" srcId="{A73180F6-3BDC-46A2-922B-B54E402F8ABB}" destId="{C813804E-C56A-4B08-8DEA-43896E91EBB3}" srcOrd="3" destOrd="0" parTransId="{376EA226-5408-4040-B29D-94F7AC4AF39A}" sibTransId="{003DC2FB-4A14-43CB-873A-B8E77956D89C}"/>
    <dgm:cxn modelId="{259554AD-446D-4669-8E77-AB125D6E8127}" srcId="{1960DD9B-0575-41D2-8B2D-1148AEBEA608}" destId="{2CAE921F-171C-4CF0-BDA3-D6710AA44766}" srcOrd="0" destOrd="0" parTransId="{BA29A668-FB89-4124-902A-0ED40FF7753D}" sibTransId="{58C95540-676C-4F33-92BA-1FBEC3E45BBC}"/>
    <dgm:cxn modelId="{0563CA37-E63A-4030-8FA1-7F4238408600}" srcId="{A73180F6-3BDC-46A2-922B-B54E402F8ABB}" destId="{1960DD9B-0575-41D2-8B2D-1148AEBEA608}" srcOrd="1" destOrd="0" parTransId="{0B781B0B-F01F-489A-80A8-8D0EEB6C2D21}" sibTransId="{F7895BBC-09B1-4769-9CA7-B2491B818D63}"/>
    <dgm:cxn modelId="{8AD182EB-85BE-4ED4-A8D9-15D699F3CE00}" type="presOf" srcId="{59068E29-A410-4A3F-A3D7-5DC302407594}" destId="{A8AF5631-7FF7-4555-A1F0-95217AA5F551}" srcOrd="0" destOrd="0" presId="urn:microsoft.com/office/officeart/2005/8/layout/vList6"/>
    <dgm:cxn modelId="{E8BBD1CD-598A-400B-9022-042C8C556D19}" type="presOf" srcId="{1960DD9B-0575-41D2-8B2D-1148AEBEA608}" destId="{5BD08C06-4078-47DA-9170-6C0F0423AF66}" srcOrd="0" destOrd="0" presId="urn:microsoft.com/office/officeart/2005/8/layout/vList6"/>
    <dgm:cxn modelId="{72DA9D18-015A-409E-B94A-2B91A01CCED6}" type="presOf" srcId="{E1178AE5-BEE3-4C34-B2BC-034970506BCF}" destId="{31AEB8CA-F73A-4C04-BA49-92255F7E153D}" srcOrd="0" destOrd="0" presId="urn:microsoft.com/office/officeart/2005/8/layout/vList6"/>
    <dgm:cxn modelId="{A47DFEDB-E5B8-4CC0-826C-0E733DB21868}" type="presOf" srcId="{2CAE921F-171C-4CF0-BDA3-D6710AA44766}" destId="{F1F3690D-8357-4ECA-82B2-653E0687E3BE}" srcOrd="0" destOrd="0" presId="urn:microsoft.com/office/officeart/2005/8/layout/vList6"/>
    <dgm:cxn modelId="{B9B072A3-8644-4E1D-8612-B233EBBAD4B1}" type="presOf" srcId="{3AC4ADEE-A8C9-4311-848F-BEDFD386B323}" destId="{0111E257-530C-4A0C-A64A-9E400A56661A}" srcOrd="0" destOrd="0" presId="urn:microsoft.com/office/officeart/2005/8/layout/vList6"/>
    <dgm:cxn modelId="{5C0EAE13-9CC9-4C15-A796-FE85D9467FEF}" type="presOf" srcId="{8AEA2507-49A7-438C-9F23-846544C4A1DF}" destId="{E6F1EB48-77EA-4CCB-BB7A-386A478801FD}" srcOrd="0" destOrd="0" presId="urn:microsoft.com/office/officeart/2005/8/layout/vList6"/>
    <dgm:cxn modelId="{02B2F11D-909B-49E0-B34B-B7ED68925834}" srcId="{8AEA2507-49A7-438C-9F23-846544C4A1DF}" destId="{3C6C031F-251B-4932-A992-2FB211C64990}" srcOrd="0" destOrd="0" parTransId="{80EECD9A-7720-42C4-AE2D-C1323F8EB502}" sibTransId="{FAA29F44-957D-4DA8-92A6-1F2330AE3AE4}"/>
    <dgm:cxn modelId="{57674F54-468C-4D26-9AF2-2095FAE811DE}" srcId="{A73180F6-3BDC-46A2-922B-B54E402F8ABB}" destId="{65AA23A3-AA69-4807-8134-74BBB267D251}" srcOrd="2" destOrd="0" parTransId="{2DF31A35-0377-4E53-ADA8-4ACD768E3CAA}" sibTransId="{D1DE5420-20FD-43E2-91AC-B9CD66D610A9}"/>
    <dgm:cxn modelId="{02B4A684-3EA3-496E-8620-CD96693CB230}" srcId="{A73180F6-3BDC-46A2-922B-B54E402F8ABB}" destId="{8AEA2507-49A7-438C-9F23-846544C4A1DF}" srcOrd="0" destOrd="0" parTransId="{0F2FB745-32BE-4B51-984E-0C017133B72E}" sibTransId="{0C5B4655-7DA5-44EE-955E-34159C9BFAA6}"/>
    <dgm:cxn modelId="{F81BD287-5FB0-436A-9DE2-CCD7AC316264}" type="presOf" srcId="{65AA23A3-AA69-4807-8134-74BBB267D251}" destId="{4A7EC2B8-7007-4973-93FA-4904A1BF432C}" srcOrd="0" destOrd="0" presId="urn:microsoft.com/office/officeart/2005/8/layout/vList6"/>
    <dgm:cxn modelId="{51C1E544-01CF-460F-BDA5-50F57A232260}" srcId="{59068E29-A410-4A3F-A3D7-5DC302407594}" destId="{E1178AE5-BEE3-4C34-B2BC-034970506BCF}" srcOrd="0" destOrd="0" parTransId="{D97DA642-CFBE-4858-AAD1-242A36EED062}" sibTransId="{F5364D73-4864-4419-A95A-6B316DF43117}"/>
    <dgm:cxn modelId="{DBAC8929-2138-4222-9C07-EF33BE2B0E10}" type="presOf" srcId="{83C367B3-3A76-437B-A1B6-95CD4F608A5A}" destId="{69686EDF-8750-4D5E-99D2-8796A0EE92E0}" srcOrd="0" destOrd="0" presId="urn:microsoft.com/office/officeart/2005/8/layout/vList6"/>
    <dgm:cxn modelId="{03DEB285-105C-46C0-A897-1A6887453E17}" type="presOf" srcId="{3C6C031F-251B-4932-A992-2FB211C64990}" destId="{D86131B9-BF18-4C6D-900A-4D810FFF4075}" srcOrd="0" destOrd="0" presId="urn:microsoft.com/office/officeart/2005/8/layout/vList6"/>
    <dgm:cxn modelId="{964BE08E-5E63-468D-8FBD-0A72A60D25FA}" srcId="{A73180F6-3BDC-46A2-922B-B54E402F8ABB}" destId="{59068E29-A410-4A3F-A3D7-5DC302407594}" srcOrd="4" destOrd="0" parTransId="{4172CF92-F922-4455-8335-FD2B6AD20933}" sibTransId="{66186A43-E792-4DEA-8B0D-014657E85CCB}"/>
    <dgm:cxn modelId="{8541D772-BAAC-46A3-861E-34B1CAA63DC6}" type="presOf" srcId="{A73180F6-3BDC-46A2-922B-B54E402F8ABB}" destId="{3FBCB995-CB62-4D3C-A174-2D2B0BBF6803}" srcOrd="0" destOrd="0" presId="urn:microsoft.com/office/officeart/2005/8/layout/vList6"/>
    <dgm:cxn modelId="{A8FC4682-47F3-4472-B491-C59202C52F62}" type="presOf" srcId="{C813804E-C56A-4B08-8DEA-43896E91EBB3}" destId="{C33C9EA5-874C-42CC-8492-D5D6D903FD16}" srcOrd="0" destOrd="0" presId="urn:microsoft.com/office/officeart/2005/8/layout/vList6"/>
    <dgm:cxn modelId="{9B226896-29E9-4FAC-A565-D7E6261600AD}" srcId="{65AA23A3-AA69-4807-8134-74BBB267D251}" destId="{83C367B3-3A76-437B-A1B6-95CD4F608A5A}" srcOrd="0" destOrd="0" parTransId="{E053F17A-BC88-4DDD-BFDA-7A518E5E89CD}" sibTransId="{A7DE66D0-41D8-4850-812D-8D1A41E0B414}"/>
    <dgm:cxn modelId="{492B5FF0-A58A-4F10-BB0C-6A5242F61427}" type="presParOf" srcId="{3FBCB995-CB62-4D3C-A174-2D2B0BBF6803}" destId="{7C004049-72E6-47D6-9348-B3FCC2EDA1DC}" srcOrd="0" destOrd="0" presId="urn:microsoft.com/office/officeart/2005/8/layout/vList6"/>
    <dgm:cxn modelId="{6FD6D534-BDBF-4159-A29E-3581848142E1}" type="presParOf" srcId="{7C004049-72E6-47D6-9348-B3FCC2EDA1DC}" destId="{E6F1EB48-77EA-4CCB-BB7A-386A478801FD}" srcOrd="0" destOrd="0" presId="urn:microsoft.com/office/officeart/2005/8/layout/vList6"/>
    <dgm:cxn modelId="{0931D8CD-90AF-4007-94EC-89C78478CD63}" type="presParOf" srcId="{7C004049-72E6-47D6-9348-B3FCC2EDA1DC}" destId="{D86131B9-BF18-4C6D-900A-4D810FFF4075}" srcOrd="1" destOrd="0" presId="urn:microsoft.com/office/officeart/2005/8/layout/vList6"/>
    <dgm:cxn modelId="{7DD63F80-6BB6-4879-96DD-0E63414D813A}" type="presParOf" srcId="{3FBCB995-CB62-4D3C-A174-2D2B0BBF6803}" destId="{45C672DA-8CB7-4595-9F0B-CB0542AFB8EE}" srcOrd="1" destOrd="0" presId="urn:microsoft.com/office/officeart/2005/8/layout/vList6"/>
    <dgm:cxn modelId="{EF9690BE-6EF2-4D72-BF0C-B71AEB2CAE12}" type="presParOf" srcId="{3FBCB995-CB62-4D3C-A174-2D2B0BBF6803}" destId="{EE5CCB2E-3A32-427E-B3CF-8578242F6699}" srcOrd="2" destOrd="0" presId="urn:microsoft.com/office/officeart/2005/8/layout/vList6"/>
    <dgm:cxn modelId="{5F63AFF8-B3B6-4487-A070-B6D5B0B02CD0}" type="presParOf" srcId="{EE5CCB2E-3A32-427E-B3CF-8578242F6699}" destId="{5BD08C06-4078-47DA-9170-6C0F0423AF66}" srcOrd="0" destOrd="0" presId="urn:microsoft.com/office/officeart/2005/8/layout/vList6"/>
    <dgm:cxn modelId="{341F24F7-CD59-4B37-824F-518FD1DB3AF2}" type="presParOf" srcId="{EE5CCB2E-3A32-427E-B3CF-8578242F6699}" destId="{F1F3690D-8357-4ECA-82B2-653E0687E3BE}" srcOrd="1" destOrd="0" presId="urn:microsoft.com/office/officeart/2005/8/layout/vList6"/>
    <dgm:cxn modelId="{5A58612E-D423-4BEA-9190-D88C0B6DB108}" type="presParOf" srcId="{3FBCB995-CB62-4D3C-A174-2D2B0BBF6803}" destId="{2EC72946-833D-4976-B580-6C5C83142100}" srcOrd="3" destOrd="0" presId="urn:microsoft.com/office/officeart/2005/8/layout/vList6"/>
    <dgm:cxn modelId="{E33E2419-7604-4184-85C0-5EC622EECA22}" type="presParOf" srcId="{3FBCB995-CB62-4D3C-A174-2D2B0BBF6803}" destId="{0FD11555-E179-4C1F-97C4-D91DA16CEA09}" srcOrd="4" destOrd="0" presId="urn:microsoft.com/office/officeart/2005/8/layout/vList6"/>
    <dgm:cxn modelId="{C2AF4528-CBC9-45B0-B005-C86421033000}" type="presParOf" srcId="{0FD11555-E179-4C1F-97C4-D91DA16CEA09}" destId="{4A7EC2B8-7007-4973-93FA-4904A1BF432C}" srcOrd="0" destOrd="0" presId="urn:microsoft.com/office/officeart/2005/8/layout/vList6"/>
    <dgm:cxn modelId="{A2B7BFBB-90BA-4634-A066-CA058C97856B}" type="presParOf" srcId="{0FD11555-E179-4C1F-97C4-D91DA16CEA09}" destId="{69686EDF-8750-4D5E-99D2-8796A0EE92E0}" srcOrd="1" destOrd="0" presId="urn:microsoft.com/office/officeart/2005/8/layout/vList6"/>
    <dgm:cxn modelId="{4008E304-0675-4EEA-85BC-56D929F17117}" type="presParOf" srcId="{3FBCB995-CB62-4D3C-A174-2D2B0BBF6803}" destId="{7BC51435-0C26-48E3-966C-C8F581BAD96D}" srcOrd="5" destOrd="0" presId="urn:microsoft.com/office/officeart/2005/8/layout/vList6"/>
    <dgm:cxn modelId="{17E00A8A-EBB8-4500-82C9-E73BB3716A48}" type="presParOf" srcId="{3FBCB995-CB62-4D3C-A174-2D2B0BBF6803}" destId="{03CC1DAD-68AF-44D3-9409-A9CEA4643B3B}" srcOrd="6" destOrd="0" presId="urn:microsoft.com/office/officeart/2005/8/layout/vList6"/>
    <dgm:cxn modelId="{39494E15-537F-4294-8C92-F9A84BC1151D}" type="presParOf" srcId="{03CC1DAD-68AF-44D3-9409-A9CEA4643B3B}" destId="{C33C9EA5-874C-42CC-8492-D5D6D903FD16}" srcOrd="0" destOrd="0" presId="urn:microsoft.com/office/officeart/2005/8/layout/vList6"/>
    <dgm:cxn modelId="{B0CC8976-A818-4009-86EF-C05FE98BC338}" type="presParOf" srcId="{03CC1DAD-68AF-44D3-9409-A9CEA4643B3B}" destId="{0111E257-530C-4A0C-A64A-9E400A56661A}" srcOrd="1" destOrd="0" presId="urn:microsoft.com/office/officeart/2005/8/layout/vList6"/>
    <dgm:cxn modelId="{3D48F82A-A853-44B0-8932-011AAA64D170}" type="presParOf" srcId="{3FBCB995-CB62-4D3C-A174-2D2B0BBF6803}" destId="{AB981F97-69D0-4D22-90FC-007A2B08AB47}" srcOrd="7" destOrd="0" presId="urn:microsoft.com/office/officeart/2005/8/layout/vList6"/>
    <dgm:cxn modelId="{79A4F5FB-44A4-4B32-A2C7-C958553F7CB9}" type="presParOf" srcId="{3FBCB995-CB62-4D3C-A174-2D2B0BBF6803}" destId="{B96F67B9-3780-4D81-983B-047F214C960C}" srcOrd="8" destOrd="0" presId="urn:microsoft.com/office/officeart/2005/8/layout/vList6"/>
    <dgm:cxn modelId="{91EAB9E6-C4BB-49C3-90E3-3096DAD8B92F}" type="presParOf" srcId="{B96F67B9-3780-4D81-983B-047F214C960C}" destId="{A8AF5631-7FF7-4555-A1F0-95217AA5F551}" srcOrd="0" destOrd="0" presId="urn:microsoft.com/office/officeart/2005/8/layout/vList6"/>
    <dgm:cxn modelId="{9A774291-2CC7-4C52-B118-DD7D64C0FEA3}" type="presParOf" srcId="{B96F67B9-3780-4D81-983B-047F214C960C}" destId="{31AEB8CA-F73A-4C04-BA49-92255F7E153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050464-9263-44EA-A317-517A70DB0F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DBDEA4A9-EDA2-4799-A81E-541537239D69}">
      <dgm:prSet phldrT="[Text]" custT="1"/>
      <dgm:spPr/>
      <dgm:t>
        <a:bodyPr/>
        <a:lstStyle/>
        <a:p>
          <a:r>
            <a:rPr lang="en-MY" sz="1400" dirty="0" smtClean="0"/>
            <a:t>Reschedule Request Period</a:t>
          </a:r>
          <a:endParaRPr lang="en-MY" sz="1400" dirty="0"/>
        </a:p>
      </dgm:t>
    </dgm:pt>
    <dgm:pt modelId="{E9785DF2-2B8A-4ABD-B59A-25296DEA63F9}" type="parTrans" cxnId="{96A91B1F-0D03-4714-9F2B-DC4AAA54C3CF}">
      <dgm:prSet/>
      <dgm:spPr/>
      <dgm:t>
        <a:bodyPr/>
        <a:lstStyle/>
        <a:p>
          <a:endParaRPr lang="en-MY" sz="1400"/>
        </a:p>
      </dgm:t>
    </dgm:pt>
    <dgm:pt modelId="{59539378-3F55-4950-B273-6AD2DC64DBC5}" type="sibTrans" cxnId="{96A91B1F-0D03-4714-9F2B-DC4AAA54C3CF}">
      <dgm:prSet/>
      <dgm:spPr/>
      <dgm:t>
        <a:bodyPr/>
        <a:lstStyle/>
        <a:p>
          <a:endParaRPr lang="en-MY" sz="1400"/>
        </a:p>
      </dgm:t>
    </dgm:pt>
    <dgm:pt modelId="{64D813C6-DD71-4930-A7D1-F9C7568992F6}">
      <dgm:prSet phldrT="[Text]" custT="1"/>
      <dgm:spPr/>
      <dgm:t>
        <a:bodyPr/>
        <a:lstStyle/>
        <a:p>
          <a:r>
            <a:rPr lang="en-MY" sz="1400" dirty="0" smtClean="0"/>
            <a:t>Submit Reschedule Request</a:t>
          </a:r>
          <a:endParaRPr lang="en-MY" sz="1400" dirty="0"/>
        </a:p>
      </dgm:t>
    </dgm:pt>
    <dgm:pt modelId="{F922FAFA-6935-435D-81A2-A1E8B853BD10}" type="parTrans" cxnId="{A6F3E409-5ED1-4A4B-A4BD-D732F21718FB}">
      <dgm:prSet/>
      <dgm:spPr/>
      <dgm:t>
        <a:bodyPr/>
        <a:lstStyle/>
        <a:p>
          <a:endParaRPr lang="en-MY" sz="1400"/>
        </a:p>
      </dgm:t>
    </dgm:pt>
    <dgm:pt modelId="{C6B56788-4544-4A75-A229-EF8FF28CFD22}" type="sibTrans" cxnId="{A6F3E409-5ED1-4A4B-A4BD-D732F21718FB}">
      <dgm:prSet/>
      <dgm:spPr/>
      <dgm:t>
        <a:bodyPr/>
        <a:lstStyle/>
        <a:p>
          <a:endParaRPr lang="en-MY" sz="1400"/>
        </a:p>
      </dgm:t>
    </dgm:pt>
    <dgm:pt modelId="{5F1194FA-9143-4365-9227-02B428974B81}">
      <dgm:prSet phldrT="[Text]" custT="1"/>
      <dgm:spPr/>
      <dgm:t>
        <a:bodyPr/>
        <a:lstStyle/>
        <a:p>
          <a:r>
            <a:rPr lang="en-MY" sz="1400" dirty="0" smtClean="0"/>
            <a:t>Before Approval</a:t>
          </a:r>
          <a:endParaRPr lang="en-MY" sz="1400" dirty="0"/>
        </a:p>
      </dgm:t>
    </dgm:pt>
    <dgm:pt modelId="{CF93AC58-ADD6-4022-9A5A-9CA54A495426}" type="parTrans" cxnId="{4F1245D8-880D-4706-9DA1-AF291A9CD904}">
      <dgm:prSet/>
      <dgm:spPr/>
      <dgm:t>
        <a:bodyPr/>
        <a:lstStyle/>
        <a:p>
          <a:endParaRPr lang="en-MY" sz="1400"/>
        </a:p>
      </dgm:t>
    </dgm:pt>
    <dgm:pt modelId="{311F1010-3B3B-4058-9247-FCA334549F43}" type="sibTrans" cxnId="{4F1245D8-880D-4706-9DA1-AF291A9CD904}">
      <dgm:prSet/>
      <dgm:spPr/>
      <dgm:t>
        <a:bodyPr/>
        <a:lstStyle/>
        <a:p>
          <a:endParaRPr lang="en-MY" sz="1400"/>
        </a:p>
      </dgm:t>
    </dgm:pt>
    <dgm:pt modelId="{5D3F1900-B75C-4420-94D2-AE90124B94BA}">
      <dgm:prSet phldrT="[Text]" custT="1"/>
      <dgm:spPr/>
      <dgm:t>
        <a:bodyPr/>
        <a:lstStyle/>
        <a:p>
          <a:r>
            <a:rPr lang="en-MY" sz="1400" dirty="0" smtClean="0"/>
            <a:t>Principal Approval</a:t>
          </a:r>
          <a:endParaRPr lang="en-MY" sz="1400" dirty="0"/>
        </a:p>
      </dgm:t>
    </dgm:pt>
    <dgm:pt modelId="{4BDCBA07-A424-4661-9794-C901CFE00434}" type="parTrans" cxnId="{EA2C7DAE-7CBD-4517-9473-C4D165F8C9C5}">
      <dgm:prSet/>
      <dgm:spPr/>
      <dgm:t>
        <a:bodyPr/>
        <a:lstStyle/>
        <a:p>
          <a:endParaRPr lang="en-MY" sz="1400"/>
        </a:p>
      </dgm:t>
    </dgm:pt>
    <dgm:pt modelId="{0CB97C19-8350-4825-8730-BBBCA7DD196E}" type="sibTrans" cxnId="{EA2C7DAE-7CBD-4517-9473-C4D165F8C9C5}">
      <dgm:prSet/>
      <dgm:spPr/>
      <dgm:t>
        <a:bodyPr/>
        <a:lstStyle/>
        <a:p>
          <a:endParaRPr lang="en-MY" sz="1400"/>
        </a:p>
      </dgm:t>
    </dgm:pt>
    <dgm:pt modelId="{5E58CABC-124B-49B8-8801-E8E4B8B24F82}">
      <dgm:prSet phldrT="[Text]" custT="1"/>
      <dgm:spPr/>
      <dgm:t>
        <a:bodyPr/>
        <a:lstStyle/>
        <a:p>
          <a:r>
            <a:rPr lang="en-MY" sz="1400" dirty="0" smtClean="0"/>
            <a:t>Cancel Reschedule Request</a:t>
          </a:r>
          <a:endParaRPr lang="en-MY" sz="1400" dirty="0"/>
        </a:p>
      </dgm:t>
    </dgm:pt>
    <dgm:pt modelId="{9FF0878D-26DE-499C-87E6-E515C45ECC5E}" type="parTrans" cxnId="{A9B3D0C9-0AC5-4038-9141-4EFEC0DE2D70}">
      <dgm:prSet/>
      <dgm:spPr/>
      <dgm:t>
        <a:bodyPr/>
        <a:lstStyle/>
        <a:p>
          <a:endParaRPr lang="en-MY" sz="1400"/>
        </a:p>
      </dgm:t>
    </dgm:pt>
    <dgm:pt modelId="{93C4C3CA-77E5-4070-8B94-FA2F2C1BF272}" type="sibTrans" cxnId="{A9B3D0C9-0AC5-4038-9141-4EFEC0DE2D70}">
      <dgm:prSet/>
      <dgm:spPr/>
      <dgm:t>
        <a:bodyPr/>
        <a:lstStyle/>
        <a:p>
          <a:endParaRPr lang="en-MY" sz="1400"/>
        </a:p>
      </dgm:t>
    </dgm:pt>
    <dgm:pt modelId="{BDDCB2B0-3786-442A-A79C-75B5C09E5A02}">
      <dgm:prSet phldrT="[Text]" custT="1"/>
      <dgm:spPr/>
      <dgm:t>
        <a:bodyPr/>
        <a:lstStyle/>
        <a:p>
          <a:r>
            <a:rPr lang="en-MY" sz="1400" dirty="0" smtClean="0"/>
            <a:t>Approve Reschedule Request </a:t>
          </a:r>
          <a:endParaRPr lang="en-MY" sz="1400" dirty="0"/>
        </a:p>
      </dgm:t>
    </dgm:pt>
    <dgm:pt modelId="{AF804D05-5E8C-493C-AA7C-51684E2D34A3}" type="parTrans" cxnId="{A9FF953D-0553-4EF2-A7E1-E63A9A441AA1}">
      <dgm:prSet/>
      <dgm:spPr/>
      <dgm:t>
        <a:bodyPr/>
        <a:lstStyle/>
        <a:p>
          <a:endParaRPr lang="en-MY" sz="1400"/>
        </a:p>
      </dgm:t>
    </dgm:pt>
    <dgm:pt modelId="{AACC5F37-F17D-426F-98C3-E77C18AF31B1}" type="sibTrans" cxnId="{A9FF953D-0553-4EF2-A7E1-E63A9A441AA1}">
      <dgm:prSet/>
      <dgm:spPr/>
      <dgm:t>
        <a:bodyPr/>
        <a:lstStyle/>
        <a:p>
          <a:endParaRPr lang="en-MY" sz="1400"/>
        </a:p>
      </dgm:t>
    </dgm:pt>
    <dgm:pt modelId="{277A2BD6-7046-4915-91F7-161CE704FA7C}">
      <dgm:prSet phldrT="[Text]" custT="1"/>
      <dgm:spPr/>
      <dgm:t>
        <a:bodyPr/>
        <a:lstStyle/>
        <a:p>
          <a:r>
            <a:rPr lang="en-MY" sz="1400" dirty="0" smtClean="0"/>
            <a:t>Reject Reschedule Request</a:t>
          </a:r>
          <a:endParaRPr lang="en-MY" sz="1400" dirty="0"/>
        </a:p>
      </dgm:t>
    </dgm:pt>
    <dgm:pt modelId="{7225718C-5706-45D1-B3D2-9B7E612CF433}" type="sibTrans" cxnId="{A5B6CCC4-C88F-49B7-B590-839EB7386B30}">
      <dgm:prSet/>
      <dgm:spPr/>
      <dgm:t>
        <a:bodyPr/>
        <a:lstStyle/>
        <a:p>
          <a:endParaRPr lang="en-MY" sz="1400"/>
        </a:p>
      </dgm:t>
    </dgm:pt>
    <dgm:pt modelId="{0DA3F12F-1BC9-4F91-8FE5-C24CC9E6A5B2}" type="parTrans" cxnId="{A5B6CCC4-C88F-49B7-B590-839EB7386B30}">
      <dgm:prSet/>
      <dgm:spPr/>
      <dgm:t>
        <a:bodyPr/>
        <a:lstStyle/>
        <a:p>
          <a:endParaRPr lang="en-MY" sz="1400"/>
        </a:p>
      </dgm:t>
    </dgm:pt>
    <dgm:pt modelId="{4D2FA197-654D-479E-942F-AAE3E055D7ED}" type="pres">
      <dgm:prSet presAssocID="{E4050464-9263-44EA-A317-517A70DB0F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116DCC7F-396A-4321-8119-3999AB0A6714}" type="pres">
      <dgm:prSet presAssocID="{DBDEA4A9-EDA2-4799-A81E-541537239D69}" presName="hierRoot1" presStyleCnt="0"/>
      <dgm:spPr/>
    </dgm:pt>
    <dgm:pt modelId="{F1035F9F-F7C2-4ACD-9FBF-B7A680FF6DB7}" type="pres">
      <dgm:prSet presAssocID="{DBDEA4A9-EDA2-4799-A81E-541537239D69}" presName="composite" presStyleCnt="0"/>
      <dgm:spPr/>
    </dgm:pt>
    <dgm:pt modelId="{BEE2DB84-9629-4EC0-9B0D-DA1DDA02ACB5}" type="pres">
      <dgm:prSet presAssocID="{DBDEA4A9-EDA2-4799-A81E-541537239D69}" presName="background" presStyleLbl="node0" presStyleIdx="0" presStyleCnt="1"/>
      <dgm:spPr/>
    </dgm:pt>
    <dgm:pt modelId="{64491ADA-CA10-40A5-8203-1F5489FFAD28}" type="pres">
      <dgm:prSet presAssocID="{DBDEA4A9-EDA2-4799-A81E-541537239D6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660B6C64-860E-4568-AAD9-EDE54B17177E}" type="pres">
      <dgm:prSet presAssocID="{DBDEA4A9-EDA2-4799-A81E-541537239D69}" presName="hierChild2" presStyleCnt="0"/>
      <dgm:spPr/>
    </dgm:pt>
    <dgm:pt modelId="{52393E61-600F-4877-9A46-D6EC710E5514}" type="pres">
      <dgm:prSet presAssocID="{F922FAFA-6935-435D-81A2-A1E8B853BD10}" presName="Name10" presStyleLbl="parChTrans1D2" presStyleIdx="0" presStyleCnt="1"/>
      <dgm:spPr/>
      <dgm:t>
        <a:bodyPr/>
        <a:lstStyle/>
        <a:p>
          <a:endParaRPr lang="en-MY"/>
        </a:p>
      </dgm:t>
    </dgm:pt>
    <dgm:pt modelId="{4A646DA7-C85E-49F9-A9DF-243367CBC8EB}" type="pres">
      <dgm:prSet presAssocID="{64D813C6-DD71-4930-A7D1-F9C7568992F6}" presName="hierRoot2" presStyleCnt="0"/>
      <dgm:spPr/>
    </dgm:pt>
    <dgm:pt modelId="{2BEFEB24-D997-4858-8959-59BB7AA2BD9C}" type="pres">
      <dgm:prSet presAssocID="{64D813C6-DD71-4930-A7D1-F9C7568992F6}" presName="composite2" presStyleCnt="0"/>
      <dgm:spPr/>
    </dgm:pt>
    <dgm:pt modelId="{352B4B6F-2545-43EA-86CB-AF0B4CDDF66E}" type="pres">
      <dgm:prSet presAssocID="{64D813C6-DD71-4930-A7D1-F9C7568992F6}" presName="background2" presStyleLbl="node2" presStyleIdx="0" presStyleCnt="1"/>
      <dgm:spPr/>
    </dgm:pt>
    <dgm:pt modelId="{67D4DF1F-9BCB-42BC-8881-44EF288CDCD9}" type="pres">
      <dgm:prSet presAssocID="{64D813C6-DD71-4930-A7D1-F9C7568992F6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B908C99B-E902-4010-9CAB-A81568177B1E}" type="pres">
      <dgm:prSet presAssocID="{64D813C6-DD71-4930-A7D1-F9C7568992F6}" presName="hierChild3" presStyleCnt="0"/>
      <dgm:spPr/>
    </dgm:pt>
    <dgm:pt modelId="{100A7A29-1185-4B84-9F2F-94796C110B7E}" type="pres">
      <dgm:prSet presAssocID="{CF93AC58-ADD6-4022-9A5A-9CA54A495426}" presName="Name17" presStyleLbl="parChTrans1D3" presStyleIdx="0" presStyleCnt="2"/>
      <dgm:spPr/>
      <dgm:t>
        <a:bodyPr/>
        <a:lstStyle/>
        <a:p>
          <a:endParaRPr lang="en-MY"/>
        </a:p>
      </dgm:t>
    </dgm:pt>
    <dgm:pt modelId="{C3A14B36-5E92-4639-B5F0-8A665EF3BF78}" type="pres">
      <dgm:prSet presAssocID="{5F1194FA-9143-4365-9227-02B428974B81}" presName="hierRoot3" presStyleCnt="0"/>
      <dgm:spPr/>
    </dgm:pt>
    <dgm:pt modelId="{85C9640F-8465-4FE9-AB68-B261A71D6AE8}" type="pres">
      <dgm:prSet presAssocID="{5F1194FA-9143-4365-9227-02B428974B81}" presName="composite3" presStyleCnt="0"/>
      <dgm:spPr/>
    </dgm:pt>
    <dgm:pt modelId="{C1DC6BF1-24C6-4EC6-A30C-C03BF6220AF1}" type="pres">
      <dgm:prSet presAssocID="{5F1194FA-9143-4365-9227-02B428974B81}" presName="background3" presStyleLbl="node3" presStyleIdx="0" presStyleCnt="2"/>
      <dgm:spPr/>
    </dgm:pt>
    <dgm:pt modelId="{0D4E0DBD-6217-4719-9C76-7EAC1928836C}" type="pres">
      <dgm:prSet presAssocID="{5F1194FA-9143-4365-9227-02B428974B81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D264FF90-6A05-47D0-8178-1949D429F5B8}" type="pres">
      <dgm:prSet presAssocID="{5F1194FA-9143-4365-9227-02B428974B81}" presName="hierChild4" presStyleCnt="0"/>
      <dgm:spPr/>
    </dgm:pt>
    <dgm:pt modelId="{A993487F-1976-402A-9016-3938F982C644}" type="pres">
      <dgm:prSet presAssocID="{9FF0878D-26DE-499C-87E6-E515C45ECC5E}" presName="Name23" presStyleLbl="parChTrans1D4" presStyleIdx="0" presStyleCnt="3"/>
      <dgm:spPr/>
      <dgm:t>
        <a:bodyPr/>
        <a:lstStyle/>
        <a:p>
          <a:endParaRPr lang="en-MY"/>
        </a:p>
      </dgm:t>
    </dgm:pt>
    <dgm:pt modelId="{FF77560C-2EE7-4391-A011-00A8D15E36C5}" type="pres">
      <dgm:prSet presAssocID="{5E58CABC-124B-49B8-8801-E8E4B8B24F82}" presName="hierRoot4" presStyleCnt="0"/>
      <dgm:spPr/>
    </dgm:pt>
    <dgm:pt modelId="{82200C1C-3746-43C2-AAF9-D958984136CA}" type="pres">
      <dgm:prSet presAssocID="{5E58CABC-124B-49B8-8801-E8E4B8B24F82}" presName="composite4" presStyleCnt="0"/>
      <dgm:spPr/>
    </dgm:pt>
    <dgm:pt modelId="{3EB846E8-9780-4BD5-BB6E-601E4D0785A8}" type="pres">
      <dgm:prSet presAssocID="{5E58CABC-124B-49B8-8801-E8E4B8B24F82}" presName="background4" presStyleLbl="node4" presStyleIdx="0" presStyleCnt="3"/>
      <dgm:spPr/>
    </dgm:pt>
    <dgm:pt modelId="{CB663B78-C3E4-45EB-92FD-F3BEB979A29D}" type="pres">
      <dgm:prSet presAssocID="{5E58CABC-124B-49B8-8801-E8E4B8B24F82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0796F6F-159E-4845-9D88-1115E6B483A7}" type="pres">
      <dgm:prSet presAssocID="{5E58CABC-124B-49B8-8801-E8E4B8B24F82}" presName="hierChild5" presStyleCnt="0"/>
      <dgm:spPr/>
    </dgm:pt>
    <dgm:pt modelId="{6BF787C7-B0B9-4B48-A57A-826DF8E72FD4}" type="pres">
      <dgm:prSet presAssocID="{4BDCBA07-A424-4661-9794-C901CFE00434}" presName="Name17" presStyleLbl="parChTrans1D3" presStyleIdx="1" presStyleCnt="2"/>
      <dgm:spPr/>
      <dgm:t>
        <a:bodyPr/>
        <a:lstStyle/>
        <a:p>
          <a:endParaRPr lang="en-MY"/>
        </a:p>
      </dgm:t>
    </dgm:pt>
    <dgm:pt modelId="{89915276-60ED-473E-8C85-4F0C78C5E90C}" type="pres">
      <dgm:prSet presAssocID="{5D3F1900-B75C-4420-94D2-AE90124B94BA}" presName="hierRoot3" presStyleCnt="0"/>
      <dgm:spPr/>
    </dgm:pt>
    <dgm:pt modelId="{2D948E3D-2A40-474D-8634-DFE18B231605}" type="pres">
      <dgm:prSet presAssocID="{5D3F1900-B75C-4420-94D2-AE90124B94BA}" presName="composite3" presStyleCnt="0"/>
      <dgm:spPr/>
    </dgm:pt>
    <dgm:pt modelId="{C06CF6F8-D918-49E5-9CC5-EC5C4BB35FEC}" type="pres">
      <dgm:prSet presAssocID="{5D3F1900-B75C-4420-94D2-AE90124B94BA}" presName="background3" presStyleLbl="node3" presStyleIdx="1" presStyleCnt="2"/>
      <dgm:spPr/>
    </dgm:pt>
    <dgm:pt modelId="{412D00FA-862D-4375-A43C-2724FA246298}" type="pres">
      <dgm:prSet presAssocID="{5D3F1900-B75C-4420-94D2-AE90124B94BA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6EFFC693-C8C5-4A61-B6CF-6D0BC2D85435}" type="pres">
      <dgm:prSet presAssocID="{5D3F1900-B75C-4420-94D2-AE90124B94BA}" presName="hierChild4" presStyleCnt="0"/>
      <dgm:spPr/>
    </dgm:pt>
    <dgm:pt modelId="{3030ACD9-4480-4F7E-A305-9D2D67F85AFD}" type="pres">
      <dgm:prSet presAssocID="{AF804D05-5E8C-493C-AA7C-51684E2D34A3}" presName="Name23" presStyleLbl="parChTrans1D4" presStyleIdx="1" presStyleCnt="3"/>
      <dgm:spPr/>
      <dgm:t>
        <a:bodyPr/>
        <a:lstStyle/>
        <a:p>
          <a:endParaRPr lang="en-MY"/>
        </a:p>
      </dgm:t>
    </dgm:pt>
    <dgm:pt modelId="{BB21F6BB-AB55-45D0-8A07-7B179C0AC17B}" type="pres">
      <dgm:prSet presAssocID="{BDDCB2B0-3786-442A-A79C-75B5C09E5A02}" presName="hierRoot4" presStyleCnt="0"/>
      <dgm:spPr/>
    </dgm:pt>
    <dgm:pt modelId="{1949DCBA-96B0-463C-AEA1-17B8154EAEA0}" type="pres">
      <dgm:prSet presAssocID="{BDDCB2B0-3786-442A-A79C-75B5C09E5A02}" presName="composite4" presStyleCnt="0"/>
      <dgm:spPr/>
    </dgm:pt>
    <dgm:pt modelId="{3354B952-C030-45A4-BBF7-DFE200F03D6D}" type="pres">
      <dgm:prSet presAssocID="{BDDCB2B0-3786-442A-A79C-75B5C09E5A02}" presName="background4" presStyleLbl="node4" presStyleIdx="1" presStyleCnt="3"/>
      <dgm:spPr/>
    </dgm:pt>
    <dgm:pt modelId="{2ADAC8FB-6BE9-4AD8-B934-0A213F29D7C1}" type="pres">
      <dgm:prSet presAssocID="{BDDCB2B0-3786-442A-A79C-75B5C09E5A02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4955D81C-4117-4FDE-87E8-1746A3F09655}" type="pres">
      <dgm:prSet presAssocID="{BDDCB2B0-3786-442A-A79C-75B5C09E5A02}" presName="hierChild5" presStyleCnt="0"/>
      <dgm:spPr/>
    </dgm:pt>
    <dgm:pt modelId="{BF570D6E-F8DB-403B-AC41-333A17EE33C6}" type="pres">
      <dgm:prSet presAssocID="{0DA3F12F-1BC9-4F91-8FE5-C24CC9E6A5B2}" presName="Name23" presStyleLbl="parChTrans1D4" presStyleIdx="2" presStyleCnt="3"/>
      <dgm:spPr/>
      <dgm:t>
        <a:bodyPr/>
        <a:lstStyle/>
        <a:p>
          <a:endParaRPr lang="en-MY"/>
        </a:p>
      </dgm:t>
    </dgm:pt>
    <dgm:pt modelId="{E8535157-1EC9-4455-9511-86B299DB01A3}" type="pres">
      <dgm:prSet presAssocID="{277A2BD6-7046-4915-91F7-161CE704FA7C}" presName="hierRoot4" presStyleCnt="0"/>
      <dgm:spPr/>
    </dgm:pt>
    <dgm:pt modelId="{2E8372A1-014D-4607-85F0-49FA929EF6DD}" type="pres">
      <dgm:prSet presAssocID="{277A2BD6-7046-4915-91F7-161CE704FA7C}" presName="composite4" presStyleCnt="0"/>
      <dgm:spPr/>
    </dgm:pt>
    <dgm:pt modelId="{6FCB2365-1D8F-4A1A-A372-33146BCE1149}" type="pres">
      <dgm:prSet presAssocID="{277A2BD6-7046-4915-91F7-161CE704FA7C}" presName="background4" presStyleLbl="node4" presStyleIdx="2" presStyleCnt="3"/>
      <dgm:spPr/>
    </dgm:pt>
    <dgm:pt modelId="{01AB347D-6685-493D-91B6-75AA7B45A402}" type="pres">
      <dgm:prSet presAssocID="{277A2BD6-7046-4915-91F7-161CE704FA7C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774D817D-32BA-4668-9F35-6140C51D1C68}" type="pres">
      <dgm:prSet presAssocID="{277A2BD6-7046-4915-91F7-161CE704FA7C}" presName="hierChild5" presStyleCnt="0"/>
      <dgm:spPr/>
    </dgm:pt>
  </dgm:ptLst>
  <dgm:cxnLst>
    <dgm:cxn modelId="{BDEDAA77-0002-4C18-A810-14C55A58A4D8}" type="presOf" srcId="{E4050464-9263-44EA-A317-517A70DB0F1D}" destId="{4D2FA197-654D-479E-942F-AAE3E055D7ED}" srcOrd="0" destOrd="0" presId="urn:microsoft.com/office/officeart/2005/8/layout/hierarchy1"/>
    <dgm:cxn modelId="{A6F3E409-5ED1-4A4B-A4BD-D732F21718FB}" srcId="{DBDEA4A9-EDA2-4799-A81E-541537239D69}" destId="{64D813C6-DD71-4930-A7D1-F9C7568992F6}" srcOrd="0" destOrd="0" parTransId="{F922FAFA-6935-435D-81A2-A1E8B853BD10}" sibTransId="{C6B56788-4544-4A75-A229-EF8FF28CFD22}"/>
    <dgm:cxn modelId="{6DBA29F0-5EAC-48DF-AECD-236115484456}" type="presOf" srcId="{5D3F1900-B75C-4420-94D2-AE90124B94BA}" destId="{412D00FA-862D-4375-A43C-2724FA246298}" srcOrd="0" destOrd="0" presId="urn:microsoft.com/office/officeart/2005/8/layout/hierarchy1"/>
    <dgm:cxn modelId="{4F1245D8-880D-4706-9DA1-AF291A9CD904}" srcId="{64D813C6-DD71-4930-A7D1-F9C7568992F6}" destId="{5F1194FA-9143-4365-9227-02B428974B81}" srcOrd="0" destOrd="0" parTransId="{CF93AC58-ADD6-4022-9A5A-9CA54A495426}" sibTransId="{311F1010-3B3B-4058-9247-FCA334549F43}"/>
    <dgm:cxn modelId="{51438A6F-8234-47E0-A0BD-F4AAC2E0025B}" type="presOf" srcId="{DBDEA4A9-EDA2-4799-A81E-541537239D69}" destId="{64491ADA-CA10-40A5-8203-1F5489FFAD28}" srcOrd="0" destOrd="0" presId="urn:microsoft.com/office/officeart/2005/8/layout/hierarchy1"/>
    <dgm:cxn modelId="{EA2C7DAE-7CBD-4517-9473-C4D165F8C9C5}" srcId="{64D813C6-DD71-4930-A7D1-F9C7568992F6}" destId="{5D3F1900-B75C-4420-94D2-AE90124B94BA}" srcOrd="1" destOrd="0" parTransId="{4BDCBA07-A424-4661-9794-C901CFE00434}" sibTransId="{0CB97C19-8350-4825-8730-BBBCA7DD196E}"/>
    <dgm:cxn modelId="{9B884592-7C6E-4F85-8122-F3E89FD842A5}" type="presOf" srcId="{4BDCBA07-A424-4661-9794-C901CFE00434}" destId="{6BF787C7-B0B9-4B48-A57A-826DF8E72FD4}" srcOrd="0" destOrd="0" presId="urn:microsoft.com/office/officeart/2005/8/layout/hierarchy1"/>
    <dgm:cxn modelId="{7C217E9F-DC5A-4FF7-B0C3-D1EF4F6F9AE5}" type="presOf" srcId="{5F1194FA-9143-4365-9227-02B428974B81}" destId="{0D4E0DBD-6217-4719-9C76-7EAC1928836C}" srcOrd="0" destOrd="0" presId="urn:microsoft.com/office/officeart/2005/8/layout/hierarchy1"/>
    <dgm:cxn modelId="{2DA48A90-2343-498E-AB2E-40EC3C877765}" type="presOf" srcId="{F922FAFA-6935-435D-81A2-A1E8B853BD10}" destId="{52393E61-600F-4877-9A46-D6EC710E5514}" srcOrd="0" destOrd="0" presId="urn:microsoft.com/office/officeart/2005/8/layout/hierarchy1"/>
    <dgm:cxn modelId="{C6A61B57-98B6-4931-AFF6-518FB126B06E}" type="presOf" srcId="{BDDCB2B0-3786-442A-A79C-75B5C09E5A02}" destId="{2ADAC8FB-6BE9-4AD8-B934-0A213F29D7C1}" srcOrd="0" destOrd="0" presId="urn:microsoft.com/office/officeart/2005/8/layout/hierarchy1"/>
    <dgm:cxn modelId="{A9B3D0C9-0AC5-4038-9141-4EFEC0DE2D70}" srcId="{5F1194FA-9143-4365-9227-02B428974B81}" destId="{5E58CABC-124B-49B8-8801-E8E4B8B24F82}" srcOrd="0" destOrd="0" parTransId="{9FF0878D-26DE-499C-87E6-E515C45ECC5E}" sibTransId="{93C4C3CA-77E5-4070-8B94-FA2F2C1BF272}"/>
    <dgm:cxn modelId="{96A91B1F-0D03-4714-9F2B-DC4AAA54C3CF}" srcId="{E4050464-9263-44EA-A317-517A70DB0F1D}" destId="{DBDEA4A9-EDA2-4799-A81E-541537239D69}" srcOrd="0" destOrd="0" parTransId="{E9785DF2-2B8A-4ABD-B59A-25296DEA63F9}" sibTransId="{59539378-3F55-4950-B273-6AD2DC64DBC5}"/>
    <dgm:cxn modelId="{19D1F1A9-D65B-49A7-BCC3-90BFA9F55F68}" type="presOf" srcId="{277A2BD6-7046-4915-91F7-161CE704FA7C}" destId="{01AB347D-6685-493D-91B6-75AA7B45A402}" srcOrd="0" destOrd="0" presId="urn:microsoft.com/office/officeart/2005/8/layout/hierarchy1"/>
    <dgm:cxn modelId="{7418641D-6814-4422-92A9-6B9E3440AAFB}" type="presOf" srcId="{5E58CABC-124B-49B8-8801-E8E4B8B24F82}" destId="{CB663B78-C3E4-45EB-92FD-F3BEB979A29D}" srcOrd="0" destOrd="0" presId="urn:microsoft.com/office/officeart/2005/8/layout/hierarchy1"/>
    <dgm:cxn modelId="{A5B6CCC4-C88F-49B7-B590-839EB7386B30}" srcId="{5D3F1900-B75C-4420-94D2-AE90124B94BA}" destId="{277A2BD6-7046-4915-91F7-161CE704FA7C}" srcOrd="1" destOrd="0" parTransId="{0DA3F12F-1BC9-4F91-8FE5-C24CC9E6A5B2}" sibTransId="{7225718C-5706-45D1-B3D2-9B7E612CF433}"/>
    <dgm:cxn modelId="{1E95030E-4B9E-45EE-BA46-66BB5ADCAFCA}" type="presOf" srcId="{64D813C6-DD71-4930-A7D1-F9C7568992F6}" destId="{67D4DF1F-9BCB-42BC-8881-44EF288CDCD9}" srcOrd="0" destOrd="0" presId="urn:microsoft.com/office/officeart/2005/8/layout/hierarchy1"/>
    <dgm:cxn modelId="{4D157672-80D7-454C-A0F6-C44C971483EE}" type="presOf" srcId="{AF804D05-5E8C-493C-AA7C-51684E2D34A3}" destId="{3030ACD9-4480-4F7E-A305-9D2D67F85AFD}" srcOrd="0" destOrd="0" presId="urn:microsoft.com/office/officeart/2005/8/layout/hierarchy1"/>
    <dgm:cxn modelId="{1A910B3E-3B56-48AA-BB8F-B64404F8E302}" type="presOf" srcId="{CF93AC58-ADD6-4022-9A5A-9CA54A495426}" destId="{100A7A29-1185-4B84-9F2F-94796C110B7E}" srcOrd="0" destOrd="0" presId="urn:microsoft.com/office/officeart/2005/8/layout/hierarchy1"/>
    <dgm:cxn modelId="{A9FF953D-0553-4EF2-A7E1-E63A9A441AA1}" srcId="{5D3F1900-B75C-4420-94D2-AE90124B94BA}" destId="{BDDCB2B0-3786-442A-A79C-75B5C09E5A02}" srcOrd="0" destOrd="0" parTransId="{AF804D05-5E8C-493C-AA7C-51684E2D34A3}" sibTransId="{AACC5F37-F17D-426F-98C3-E77C18AF31B1}"/>
    <dgm:cxn modelId="{B94DA955-4331-4462-B447-199C4A0E98ED}" type="presOf" srcId="{0DA3F12F-1BC9-4F91-8FE5-C24CC9E6A5B2}" destId="{BF570D6E-F8DB-403B-AC41-333A17EE33C6}" srcOrd="0" destOrd="0" presId="urn:microsoft.com/office/officeart/2005/8/layout/hierarchy1"/>
    <dgm:cxn modelId="{BD5A1784-DE8F-4A83-9823-72399EDBD688}" type="presOf" srcId="{9FF0878D-26DE-499C-87E6-E515C45ECC5E}" destId="{A993487F-1976-402A-9016-3938F982C644}" srcOrd="0" destOrd="0" presId="urn:microsoft.com/office/officeart/2005/8/layout/hierarchy1"/>
    <dgm:cxn modelId="{9D4D9AD6-28EB-45DD-9911-BBA2F0AA3A1F}" type="presParOf" srcId="{4D2FA197-654D-479E-942F-AAE3E055D7ED}" destId="{116DCC7F-396A-4321-8119-3999AB0A6714}" srcOrd="0" destOrd="0" presId="urn:microsoft.com/office/officeart/2005/8/layout/hierarchy1"/>
    <dgm:cxn modelId="{B772D729-ADF3-4201-938D-E26B37134F29}" type="presParOf" srcId="{116DCC7F-396A-4321-8119-3999AB0A6714}" destId="{F1035F9F-F7C2-4ACD-9FBF-B7A680FF6DB7}" srcOrd="0" destOrd="0" presId="urn:microsoft.com/office/officeart/2005/8/layout/hierarchy1"/>
    <dgm:cxn modelId="{6E7AFEF8-EF78-4198-B031-F49C10E37D0E}" type="presParOf" srcId="{F1035F9F-F7C2-4ACD-9FBF-B7A680FF6DB7}" destId="{BEE2DB84-9629-4EC0-9B0D-DA1DDA02ACB5}" srcOrd="0" destOrd="0" presId="urn:microsoft.com/office/officeart/2005/8/layout/hierarchy1"/>
    <dgm:cxn modelId="{1F490822-6A5C-496B-979C-E29EB012E1C1}" type="presParOf" srcId="{F1035F9F-F7C2-4ACD-9FBF-B7A680FF6DB7}" destId="{64491ADA-CA10-40A5-8203-1F5489FFAD28}" srcOrd="1" destOrd="0" presId="urn:microsoft.com/office/officeart/2005/8/layout/hierarchy1"/>
    <dgm:cxn modelId="{2415E168-7615-429C-A1F7-1F519AEA06D5}" type="presParOf" srcId="{116DCC7F-396A-4321-8119-3999AB0A6714}" destId="{660B6C64-860E-4568-AAD9-EDE54B17177E}" srcOrd="1" destOrd="0" presId="urn:microsoft.com/office/officeart/2005/8/layout/hierarchy1"/>
    <dgm:cxn modelId="{9D7AD4CA-ED2B-4772-8179-ACC247402B0F}" type="presParOf" srcId="{660B6C64-860E-4568-AAD9-EDE54B17177E}" destId="{52393E61-600F-4877-9A46-D6EC710E5514}" srcOrd="0" destOrd="0" presId="urn:microsoft.com/office/officeart/2005/8/layout/hierarchy1"/>
    <dgm:cxn modelId="{AA4CE0E7-302C-4DEB-A077-D0DA983AD1EF}" type="presParOf" srcId="{660B6C64-860E-4568-AAD9-EDE54B17177E}" destId="{4A646DA7-C85E-49F9-A9DF-243367CBC8EB}" srcOrd="1" destOrd="0" presId="urn:microsoft.com/office/officeart/2005/8/layout/hierarchy1"/>
    <dgm:cxn modelId="{89191E18-D3F1-4494-8D72-D6EEF9B39CB2}" type="presParOf" srcId="{4A646DA7-C85E-49F9-A9DF-243367CBC8EB}" destId="{2BEFEB24-D997-4858-8959-59BB7AA2BD9C}" srcOrd="0" destOrd="0" presId="urn:microsoft.com/office/officeart/2005/8/layout/hierarchy1"/>
    <dgm:cxn modelId="{87F5A886-69D1-4352-B3E3-335BE009917D}" type="presParOf" srcId="{2BEFEB24-D997-4858-8959-59BB7AA2BD9C}" destId="{352B4B6F-2545-43EA-86CB-AF0B4CDDF66E}" srcOrd="0" destOrd="0" presId="urn:microsoft.com/office/officeart/2005/8/layout/hierarchy1"/>
    <dgm:cxn modelId="{3E1515E9-D781-4F87-90BE-7F66727E3AAB}" type="presParOf" srcId="{2BEFEB24-D997-4858-8959-59BB7AA2BD9C}" destId="{67D4DF1F-9BCB-42BC-8881-44EF288CDCD9}" srcOrd="1" destOrd="0" presId="urn:microsoft.com/office/officeart/2005/8/layout/hierarchy1"/>
    <dgm:cxn modelId="{5F89D085-A7E9-4D72-86A3-D9BD2BBA6450}" type="presParOf" srcId="{4A646DA7-C85E-49F9-A9DF-243367CBC8EB}" destId="{B908C99B-E902-4010-9CAB-A81568177B1E}" srcOrd="1" destOrd="0" presId="urn:microsoft.com/office/officeart/2005/8/layout/hierarchy1"/>
    <dgm:cxn modelId="{E6EC4DFD-BDC2-440F-8598-C32CE5CCF624}" type="presParOf" srcId="{B908C99B-E902-4010-9CAB-A81568177B1E}" destId="{100A7A29-1185-4B84-9F2F-94796C110B7E}" srcOrd="0" destOrd="0" presId="urn:microsoft.com/office/officeart/2005/8/layout/hierarchy1"/>
    <dgm:cxn modelId="{C94E77E0-E624-4B1C-8F37-8E854C6FFC93}" type="presParOf" srcId="{B908C99B-E902-4010-9CAB-A81568177B1E}" destId="{C3A14B36-5E92-4639-B5F0-8A665EF3BF78}" srcOrd="1" destOrd="0" presId="urn:microsoft.com/office/officeart/2005/8/layout/hierarchy1"/>
    <dgm:cxn modelId="{674D59AE-9A7A-41A4-A583-2860AE4746F7}" type="presParOf" srcId="{C3A14B36-5E92-4639-B5F0-8A665EF3BF78}" destId="{85C9640F-8465-4FE9-AB68-B261A71D6AE8}" srcOrd="0" destOrd="0" presId="urn:microsoft.com/office/officeart/2005/8/layout/hierarchy1"/>
    <dgm:cxn modelId="{EEF23263-4CB7-4E99-9F0A-84F338F64852}" type="presParOf" srcId="{85C9640F-8465-4FE9-AB68-B261A71D6AE8}" destId="{C1DC6BF1-24C6-4EC6-A30C-C03BF6220AF1}" srcOrd="0" destOrd="0" presId="urn:microsoft.com/office/officeart/2005/8/layout/hierarchy1"/>
    <dgm:cxn modelId="{CFB78ABE-92FC-4C7A-934F-FF3D3737A5EA}" type="presParOf" srcId="{85C9640F-8465-4FE9-AB68-B261A71D6AE8}" destId="{0D4E0DBD-6217-4719-9C76-7EAC1928836C}" srcOrd="1" destOrd="0" presId="urn:microsoft.com/office/officeart/2005/8/layout/hierarchy1"/>
    <dgm:cxn modelId="{F5EEC426-B711-4E87-8001-7E6D34DA9AC3}" type="presParOf" srcId="{C3A14B36-5E92-4639-B5F0-8A665EF3BF78}" destId="{D264FF90-6A05-47D0-8178-1949D429F5B8}" srcOrd="1" destOrd="0" presId="urn:microsoft.com/office/officeart/2005/8/layout/hierarchy1"/>
    <dgm:cxn modelId="{AFAEFF28-DF98-406B-80A8-D2B2C53219B7}" type="presParOf" srcId="{D264FF90-6A05-47D0-8178-1949D429F5B8}" destId="{A993487F-1976-402A-9016-3938F982C644}" srcOrd="0" destOrd="0" presId="urn:microsoft.com/office/officeart/2005/8/layout/hierarchy1"/>
    <dgm:cxn modelId="{55E4D9FB-076C-4E6F-9BBB-353097C4A5AF}" type="presParOf" srcId="{D264FF90-6A05-47D0-8178-1949D429F5B8}" destId="{FF77560C-2EE7-4391-A011-00A8D15E36C5}" srcOrd="1" destOrd="0" presId="urn:microsoft.com/office/officeart/2005/8/layout/hierarchy1"/>
    <dgm:cxn modelId="{398E88D8-DA2E-4BF9-A558-A12C388948F2}" type="presParOf" srcId="{FF77560C-2EE7-4391-A011-00A8D15E36C5}" destId="{82200C1C-3746-43C2-AAF9-D958984136CA}" srcOrd="0" destOrd="0" presId="urn:microsoft.com/office/officeart/2005/8/layout/hierarchy1"/>
    <dgm:cxn modelId="{C3E72FA2-86E3-4780-A99D-4D906A233274}" type="presParOf" srcId="{82200C1C-3746-43C2-AAF9-D958984136CA}" destId="{3EB846E8-9780-4BD5-BB6E-601E4D0785A8}" srcOrd="0" destOrd="0" presId="urn:microsoft.com/office/officeart/2005/8/layout/hierarchy1"/>
    <dgm:cxn modelId="{10E4A881-3600-4ECA-B430-4E3542F9461F}" type="presParOf" srcId="{82200C1C-3746-43C2-AAF9-D958984136CA}" destId="{CB663B78-C3E4-45EB-92FD-F3BEB979A29D}" srcOrd="1" destOrd="0" presId="urn:microsoft.com/office/officeart/2005/8/layout/hierarchy1"/>
    <dgm:cxn modelId="{3EA52D8A-7659-4E31-A82D-5A0243252052}" type="presParOf" srcId="{FF77560C-2EE7-4391-A011-00A8D15E36C5}" destId="{00796F6F-159E-4845-9D88-1115E6B483A7}" srcOrd="1" destOrd="0" presId="urn:microsoft.com/office/officeart/2005/8/layout/hierarchy1"/>
    <dgm:cxn modelId="{0C0F7024-651E-44AA-AFB6-835A7606171E}" type="presParOf" srcId="{B908C99B-E902-4010-9CAB-A81568177B1E}" destId="{6BF787C7-B0B9-4B48-A57A-826DF8E72FD4}" srcOrd="2" destOrd="0" presId="urn:microsoft.com/office/officeart/2005/8/layout/hierarchy1"/>
    <dgm:cxn modelId="{F452C573-A3D1-4EA2-9794-8A91AA80A026}" type="presParOf" srcId="{B908C99B-E902-4010-9CAB-A81568177B1E}" destId="{89915276-60ED-473E-8C85-4F0C78C5E90C}" srcOrd="3" destOrd="0" presId="urn:microsoft.com/office/officeart/2005/8/layout/hierarchy1"/>
    <dgm:cxn modelId="{BA4781F7-790E-4174-B64E-E10009C9C8F8}" type="presParOf" srcId="{89915276-60ED-473E-8C85-4F0C78C5E90C}" destId="{2D948E3D-2A40-474D-8634-DFE18B231605}" srcOrd="0" destOrd="0" presId="urn:microsoft.com/office/officeart/2005/8/layout/hierarchy1"/>
    <dgm:cxn modelId="{E7CDED95-C8F5-49B5-997F-C36015FB133C}" type="presParOf" srcId="{2D948E3D-2A40-474D-8634-DFE18B231605}" destId="{C06CF6F8-D918-49E5-9CC5-EC5C4BB35FEC}" srcOrd="0" destOrd="0" presId="urn:microsoft.com/office/officeart/2005/8/layout/hierarchy1"/>
    <dgm:cxn modelId="{31019A20-3AB5-474A-B1A2-F0620AE7DB81}" type="presParOf" srcId="{2D948E3D-2A40-474D-8634-DFE18B231605}" destId="{412D00FA-862D-4375-A43C-2724FA246298}" srcOrd="1" destOrd="0" presId="urn:microsoft.com/office/officeart/2005/8/layout/hierarchy1"/>
    <dgm:cxn modelId="{8B2E4118-A4B8-47F5-8DF6-F08F8CBBC86A}" type="presParOf" srcId="{89915276-60ED-473E-8C85-4F0C78C5E90C}" destId="{6EFFC693-C8C5-4A61-B6CF-6D0BC2D85435}" srcOrd="1" destOrd="0" presId="urn:microsoft.com/office/officeart/2005/8/layout/hierarchy1"/>
    <dgm:cxn modelId="{8CDA63F3-A6FB-4292-A3FB-0ADD39BE9E11}" type="presParOf" srcId="{6EFFC693-C8C5-4A61-B6CF-6D0BC2D85435}" destId="{3030ACD9-4480-4F7E-A305-9D2D67F85AFD}" srcOrd="0" destOrd="0" presId="urn:microsoft.com/office/officeart/2005/8/layout/hierarchy1"/>
    <dgm:cxn modelId="{1B412CAF-40E4-4ECA-8751-B4E06C781FFE}" type="presParOf" srcId="{6EFFC693-C8C5-4A61-B6CF-6D0BC2D85435}" destId="{BB21F6BB-AB55-45D0-8A07-7B179C0AC17B}" srcOrd="1" destOrd="0" presId="urn:microsoft.com/office/officeart/2005/8/layout/hierarchy1"/>
    <dgm:cxn modelId="{B45EDBC2-3C99-46FF-854F-8C25336A5E2E}" type="presParOf" srcId="{BB21F6BB-AB55-45D0-8A07-7B179C0AC17B}" destId="{1949DCBA-96B0-463C-AEA1-17B8154EAEA0}" srcOrd="0" destOrd="0" presId="urn:microsoft.com/office/officeart/2005/8/layout/hierarchy1"/>
    <dgm:cxn modelId="{E0090D34-A229-437C-8F6B-960587574594}" type="presParOf" srcId="{1949DCBA-96B0-463C-AEA1-17B8154EAEA0}" destId="{3354B952-C030-45A4-BBF7-DFE200F03D6D}" srcOrd="0" destOrd="0" presId="urn:microsoft.com/office/officeart/2005/8/layout/hierarchy1"/>
    <dgm:cxn modelId="{54DA34CC-B4A2-4AB8-8CA1-F1FD998AB6F1}" type="presParOf" srcId="{1949DCBA-96B0-463C-AEA1-17B8154EAEA0}" destId="{2ADAC8FB-6BE9-4AD8-B934-0A213F29D7C1}" srcOrd="1" destOrd="0" presId="urn:microsoft.com/office/officeart/2005/8/layout/hierarchy1"/>
    <dgm:cxn modelId="{CD0D8E45-B7AC-4391-8DB3-2E63F56475D9}" type="presParOf" srcId="{BB21F6BB-AB55-45D0-8A07-7B179C0AC17B}" destId="{4955D81C-4117-4FDE-87E8-1746A3F09655}" srcOrd="1" destOrd="0" presId="urn:microsoft.com/office/officeart/2005/8/layout/hierarchy1"/>
    <dgm:cxn modelId="{5F3F65DE-A7D5-4EBC-AEE5-DC98F440EB5C}" type="presParOf" srcId="{6EFFC693-C8C5-4A61-B6CF-6D0BC2D85435}" destId="{BF570D6E-F8DB-403B-AC41-333A17EE33C6}" srcOrd="2" destOrd="0" presId="urn:microsoft.com/office/officeart/2005/8/layout/hierarchy1"/>
    <dgm:cxn modelId="{A09C7B9A-4E79-4455-AB2C-570F2F250F42}" type="presParOf" srcId="{6EFFC693-C8C5-4A61-B6CF-6D0BC2D85435}" destId="{E8535157-1EC9-4455-9511-86B299DB01A3}" srcOrd="3" destOrd="0" presId="urn:microsoft.com/office/officeart/2005/8/layout/hierarchy1"/>
    <dgm:cxn modelId="{2F608D33-2AE5-4C4C-9C28-40CEF66569EF}" type="presParOf" srcId="{E8535157-1EC9-4455-9511-86B299DB01A3}" destId="{2E8372A1-014D-4607-85F0-49FA929EF6DD}" srcOrd="0" destOrd="0" presId="urn:microsoft.com/office/officeart/2005/8/layout/hierarchy1"/>
    <dgm:cxn modelId="{83CDC224-D91C-41AA-9157-28D50C53B52B}" type="presParOf" srcId="{2E8372A1-014D-4607-85F0-49FA929EF6DD}" destId="{6FCB2365-1D8F-4A1A-A372-33146BCE1149}" srcOrd="0" destOrd="0" presId="urn:microsoft.com/office/officeart/2005/8/layout/hierarchy1"/>
    <dgm:cxn modelId="{20040556-59DE-4BCB-BB0B-949CADA0ECCC}" type="presParOf" srcId="{2E8372A1-014D-4607-85F0-49FA929EF6DD}" destId="{01AB347D-6685-493D-91B6-75AA7B45A402}" srcOrd="1" destOrd="0" presId="urn:microsoft.com/office/officeart/2005/8/layout/hierarchy1"/>
    <dgm:cxn modelId="{5CA8A66B-3407-4DBC-B9F3-618033A52E22}" type="presParOf" srcId="{E8535157-1EC9-4455-9511-86B299DB01A3}" destId="{774D817D-32BA-4668-9F35-6140C51D1C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3180F6-3BDC-46A2-922B-B54E402F8ABB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8AEA2507-49A7-438C-9F23-846544C4A1DF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Setup Reschedule Request period</a:t>
          </a:r>
          <a:endParaRPr lang="en-MY" dirty="0">
            <a:solidFill>
              <a:schemeClr val="tx1"/>
            </a:solidFill>
          </a:endParaRPr>
        </a:p>
      </dgm:t>
    </dgm:pt>
    <dgm:pt modelId="{0F2FB745-32BE-4B51-984E-0C017133B72E}" type="parTrans" cxnId="{02B4A684-3EA3-496E-8620-CD96693CB230}">
      <dgm:prSet/>
      <dgm:spPr/>
      <dgm:t>
        <a:bodyPr/>
        <a:lstStyle/>
        <a:p>
          <a:endParaRPr lang="en-MY"/>
        </a:p>
      </dgm:t>
    </dgm:pt>
    <dgm:pt modelId="{0C5B4655-7DA5-44EE-955E-34159C9BFAA6}" type="sibTrans" cxnId="{02B4A684-3EA3-496E-8620-CD96693CB230}">
      <dgm:prSet/>
      <dgm:spPr/>
      <dgm:t>
        <a:bodyPr/>
        <a:lstStyle/>
        <a:p>
          <a:endParaRPr lang="en-MY"/>
        </a:p>
      </dgm:t>
    </dgm:pt>
    <dgm:pt modelId="{1960DD9B-0575-41D2-8B2D-1148AEBEA608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2. Submit Reschedule Request</a:t>
          </a:r>
          <a:endParaRPr lang="en-MY" dirty="0">
            <a:solidFill>
              <a:schemeClr val="tx1"/>
            </a:solidFill>
          </a:endParaRPr>
        </a:p>
      </dgm:t>
    </dgm:pt>
    <dgm:pt modelId="{0B781B0B-F01F-489A-80A8-8D0EEB6C2D21}" type="parTrans" cxnId="{0563CA37-E63A-4030-8FA1-7F4238408600}">
      <dgm:prSet/>
      <dgm:spPr/>
      <dgm:t>
        <a:bodyPr/>
        <a:lstStyle/>
        <a:p>
          <a:endParaRPr lang="en-MY"/>
        </a:p>
      </dgm:t>
    </dgm:pt>
    <dgm:pt modelId="{F7895BBC-09B1-4769-9CA7-B2491B818D63}" type="sibTrans" cxnId="{0563CA37-E63A-4030-8FA1-7F4238408600}">
      <dgm:prSet/>
      <dgm:spPr/>
      <dgm:t>
        <a:bodyPr/>
        <a:lstStyle/>
        <a:p>
          <a:endParaRPr lang="en-MY"/>
        </a:p>
      </dgm:t>
    </dgm:pt>
    <dgm:pt modelId="{65AA23A3-AA69-4807-8134-74BBB267D251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3. Cancel Reschedule Request</a:t>
          </a:r>
          <a:endParaRPr lang="en-MY" dirty="0">
            <a:solidFill>
              <a:schemeClr val="tx1"/>
            </a:solidFill>
          </a:endParaRPr>
        </a:p>
      </dgm:t>
    </dgm:pt>
    <dgm:pt modelId="{2DF31A35-0377-4E53-ADA8-4ACD768E3CAA}" type="parTrans" cxnId="{57674F54-468C-4D26-9AF2-2095FAE811DE}">
      <dgm:prSet/>
      <dgm:spPr/>
      <dgm:t>
        <a:bodyPr/>
        <a:lstStyle/>
        <a:p>
          <a:endParaRPr lang="en-MY"/>
        </a:p>
      </dgm:t>
    </dgm:pt>
    <dgm:pt modelId="{D1DE5420-20FD-43E2-91AC-B9CD66D610A9}" type="sibTrans" cxnId="{57674F54-468C-4D26-9AF2-2095FAE811DE}">
      <dgm:prSet/>
      <dgm:spPr/>
      <dgm:t>
        <a:bodyPr/>
        <a:lstStyle/>
        <a:p>
          <a:endParaRPr lang="en-MY"/>
        </a:p>
      </dgm:t>
    </dgm:pt>
    <dgm:pt modelId="{3C6C031F-251B-4932-A992-2FB211C64990}">
      <dgm:prSet/>
      <dgm:spPr/>
      <dgm:t>
        <a:bodyPr/>
        <a:lstStyle/>
        <a:p>
          <a:r>
            <a:rPr lang="en-MY" dirty="0" smtClean="0"/>
            <a:t>Setup timeline for accepting reschedule request</a:t>
          </a:r>
          <a:endParaRPr lang="en-MY" dirty="0"/>
        </a:p>
      </dgm:t>
    </dgm:pt>
    <dgm:pt modelId="{80EECD9A-7720-42C4-AE2D-C1323F8EB502}" type="parTrans" cxnId="{02B2F11D-909B-49E0-B34B-B7ED68925834}">
      <dgm:prSet/>
      <dgm:spPr/>
      <dgm:t>
        <a:bodyPr/>
        <a:lstStyle/>
        <a:p>
          <a:endParaRPr lang="en-MY"/>
        </a:p>
      </dgm:t>
    </dgm:pt>
    <dgm:pt modelId="{FAA29F44-957D-4DA8-92A6-1F2330AE3AE4}" type="sibTrans" cxnId="{02B2F11D-909B-49E0-B34B-B7ED68925834}">
      <dgm:prSet/>
      <dgm:spPr/>
      <dgm:t>
        <a:bodyPr/>
        <a:lstStyle/>
        <a:p>
          <a:endParaRPr lang="en-MY"/>
        </a:p>
      </dgm:t>
    </dgm:pt>
    <dgm:pt modelId="{2CAE921F-171C-4CF0-BDA3-D6710AA44766}">
      <dgm:prSet/>
      <dgm:spPr/>
      <dgm:t>
        <a:bodyPr/>
        <a:lstStyle/>
        <a:p>
          <a:r>
            <a:rPr lang="en-MY" dirty="0" smtClean="0"/>
            <a:t>Apply to reschedule Test / Exam for Student</a:t>
          </a:r>
          <a:endParaRPr lang="en-MY" dirty="0"/>
        </a:p>
      </dgm:t>
    </dgm:pt>
    <dgm:pt modelId="{BA29A668-FB89-4124-902A-0ED40FF7753D}" type="parTrans" cxnId="{259554AD-446D-4669-8E77-AB125D6E8127}">
      <dgm:prSet/>
      <dgm:spPr/>
      <dgm:t>
        <a:bodyPr/>
        <a:lstStyle/>
        <a:p>
          <a:endParaRPr lang="en-MY"/>
        </a:p>
      </dgm:t>
    </dgm:pt>
    <dgm:pt modelId="{58C95540-676C-4F33-92BA-1FBEC3E45BBC}" type="sibTrans" cxnId="{259554AD-446D-4669-8E77-AB125D6E8127}">
      <dgm:prSet/>
      <dgm:spPr/>
      <dgm:t>
        <a:bodyPr/>
        <a:lstStyle/>
        <a:p>
          <a:endParaRPr lang="en-MY"/>
        </a:p>
      </dgm:t>
    </dgm:pt>
    <dgm:pt modelId="{83C367B3-3A76-437B-A1B6-95CD4F608A5A}">
      <dgm:prSet/>
      <dgm:spPr/>
      <dgm:t>
        <a:bodyPr/>
        <a:lstStyle/>
        <a:p>
          <a:r>
            <a:rPr lang="en-MY" dirty="0" smtClean="0"/>
            <a:t>Cancel student’s reschedule application  </a:t>
          </a:r>
          <a:endParaRPr lang="en-MY" dirty="0"/>
        </a:p>
      </dgm:t>
    </dgm:pt>
    <dgm:pt modelId="{E053F17A-BC88-4DDD-BFDA-7A518E5E89CD}" type="parTrans" cxnId="{9B226896-29E9-4FAC-A565-D7E6261600AD}">
      <dgm:prSet/>
      <dgm:spPr/>
      <dgm:t>
        <a:bodyPr/>
        <a:lstStyle/>
        <a:p>
          <a:endParaRPr lang="en-MY"/>
        </a:p>
      </dgm:t>
    </dgm:pt>
    <dgm:pt modelId="{A7DE66D0-41D8-4850-812D-8D1A41E0B414}" type="sibTrans" cxnId="{9B226896-29E9-4FAC-A565-D7E6261600AD}">
      <dgm:prSet/>
      <dgm:spPr/>
      <dgm:t>
        <a:bodyPr/>
        <a:lstStyle/>
        <a:p>
          <a:endParaRPr lang="en-MY"/>
        </a:p>
      </dgm:t>
    </dgm:pt>
    <dgm:pt modelId="{C813804E-C56A-4B08-8DEA-43896E91EBB3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4. List of Reschedule Request Report </a:t>
          </a:r>
          <a:endParaRPr lang="en-MY" dirty="0">
            <a:solidFill>
              <a:schemeClr val="tx1"/>
            </a:solidFill>
          </a:endParaRPr>
        </a:p>
      </dgm:t>
    </dgm:pt>
    <dgm:pt modelId="{376EA226-5408-4040-B29D-94F7AC4AF39A}" type="parTrans" cxnId="{37E33A7A-E7F0-4C90-B954-E80C3AFD6586}">
      <dgm:prSet/>
      <dgm:spPr/>
      <dgm:t>
        <a:bodyPr/>
        <a:lstStyle/>
        <a:p>
          <a:endParaRPr lang="en-MY"/>
        </a:p>
      </dgm:t>
    </dgm:pt>
    <dgm:pt modelId="{003DC2FB-4A14-43CB-873A-B8E77956D89C}" type="sibTrans" cxnId="{37E33A7A-E7F0-4C90-B954-E80C3AFD6586}">
      <dgm:prSet/>
      <dgm:spPr/>
      <dgm:t>
        <a:bodyPr/>
        <a:lstStyle/>
        <a:p>
          <a:endParaRPr lang="en-MY"/>
        </a:p>
      </dgm:t>
    </dgm:pt>
    <dgm:pt modelId="{59068E29-A410-4A3F-A3D7-5DC302407594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5. Approved Reschedule Request Report</a:t>
          </a:r>
          <a:endParaRPr lang="en-MY" dirty="0">
            <a:solidFill>
              <a:schemeClr val="tx1"/>
            </a:solidFill>
          </a:endParaRPr>
        </a:p>
      </dgm:t>
    </dgm:pt>
    <dgm:pt modelId="{4172CF92-F922-4455-8335-FD2B6AD20933}" type="parTrans" cxnId="{964BE08E-5E63-468D-8FBD-0A72A60D25FA}">
      <dgm:prSet/>
      <dgm:spPr/>
      <dgm:t>
        <a:bodyPr/>
        <a:lstStyle/>
        <a:p>
          <a:endParaRPr lang="en-MY"/>
        </a:p>
      </dgm:t>
    </dgm:pt>
    <dgm:pt modelId="{66186A43-E792-4DEA-8B0D-014657E85CCB}" type="sibTrans" cxnId="{964BE08E-5E63-468D-8FBD-0A72A60D25FA}">
      <dgm:prSet/>
      <dgm:spPr/>
      <dgm:t>
        <a:bodyPr/>
        <a:lstStyle/>
        <a:p>
          <a:endParaRPr lang="en-MY"/>
        </a:p>
      </dgm:t>
    </dgm:pt>
    <dgm:pt modelId="{3AC4ADEE-A8C9-4311-848F-BEDFD386B323}">
      <dgm:prSet/>
      <dgm:spPr/>
      <dgm:t>
        <a:bodyPr/>
        <a:lstStyle/>
        <a:p>
          <a:r>
            <a:rPr lang="en-MY" dirty="0" smtClean="0"/>
            <a:t>List of submitted reschedule request (Pending, Cancelled, Approved, Rejected)</a:t>
          </a:r>
          <a:endParaRPr lang="en-MY" dirty="0"/>
        </a:p>
      </dgm:t>
    </dgm:pt>
    <dgm:pt modelId="{8DB43DEA-EBEC-4DD2-A790-9ACCE7C93BEE}" type="parTrans" cxnId="{701572B4-6D0C-4271-BF1F-A5DB9E9A9411}">
      <dgm:prSet/>
      <dgm:spPr/>
      <dgm:t>
        <a:bodyPr/>
        <a:lstStyle/>
        <a:p>
          <a:endParaRPr lang="en-MY"/>
        </a:p>
      </dgm:t>
    </dgm:pt>
    <dgm:pt modelId="{49F567E4-828C-4671-B7A5-FD736AF133DE}" type="sibTrans" cxnId="{701572B4-6D0C-4271-BF1F-A5DB9E9A9411}">
      <dgm:prSet/>
      <dgm:spPr/>
      <dgm:t>
        <a:bodyPr/>
        <a:lstStyle/>
        <a:p>
          <a:endParaRPr lang="en-MY"/>
        </a:p>
      </dgm:t>
    </dgm:pt>
    <dgm:pt modelId="{E1178AE5-BEE3-4C34-B2BC-034970506BCF}">
      <dgm:prSet/>
      <dgm:spPr/>
      <dgm:t>
        <a:bodyPr/>
        <a:lstStyle/>
        <a:p>
          <a:r>
            <a:rPr lang="en-MY" dirty="0" smtClean="0"/>
            <a:t>List of only the approved reschedule request</a:t>
          </a:r>
          <a:endParaRPr lang="en-MY" dirty="0"/>
        </a:p>
      </dgm:t>
    </dgm:pt>
    <dgm:pt modelId="{D97DA642-CFBE-4858-AAD1-242A36EED062}" type="parTrans" cxnId="{51C1E544-01CF-460F-BDA5-50F57A232260}">
      <dgm:prSet/>
      <dgm:spPr/>
      <dgm:t>
        <a:bodyPr/>
        <a:lstStyle/>
        <a:p>
          <a:endParaRPr lang="en-MY"/>
        </a:p>
      </dgm:t>
    </dgm:pt>
    <dgm:pt modelId="{F5364D73-4864-4419-A95A-6B316DF43117}" type="sibTrans" cxnId="{51C1E544-01CF-460F-BDA5-50F57A232260}">
      <dgm:prSet/>
      <dgm:spPr/>
      <dgm:t>
        <a:bodyPr/>
        <a:lstStyle/>
        <a:p>
          <a:endParaRPr lang="en-MY"/>
        </a:p>
      </dgm:t>
    </dgm:pt>
    <dgm:pt modelId="{3FBCB995-CB62-4D3C-A174-2D2B0BBF6803}" type="pres">
      <dgm:prSet presAssocID="{A73180F6-3BDC-46A2-922B-B54E402F8A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C004049-72E6-47D6-9348-B3FCC2EDA1DC}" type="pres">
      <dgm:prSet presAssocID="{8AEA2507-49A7-438C-9F23-846544C4A1DF}" presName="linNode" presStyleCnt="0"/>
      <dgm:spPr/>
    </dgm:pt>
    <dgm:pt modelId="{E6F1EB48-77EA-4CCB-BB7A-386A478801FD}" type="pres">
      <dgm:prSet presAssocID="{8AEA2507-49A7-438C-9F23-846544C4A1DF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86131B9-BF18-4C6D-900A-4D810FFF4075}" type="pres">
      <dgm:prSet presAssocID="{8AEA2507-49A7-438C-9F23-846544C4A1DF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5C672DA-8CB7-4595-9F0B-CB0542AFB8EE}" type="pres">
      <dgm:prSet presAssocID="{0C5B4655-7DA5-44EE-955E-34159C9BFAA6}" presName="spacing" presStyleCnt="0"/>
      <dgm:spPr/>
    </dgm:pt>
    <dgm:pt modelId="{EE5CCB2E-3A32-427E-B3CF-8578242F6699}" type="pres">
      <dgm:prSet presAssocID="{1960DD9B-0575-41D2-8B2D-1148AEBEA608}" presName="linNode" presStyleCnt="0"/>
      <dgm:spPr/>
    </dgm:pt>
    <dgm:pt modelId="{5BD08C06-4078-47DA-9170-6C0F0423AF66}" type="pres">
      <dgm:prSet presAssocID="{1960DD9B-0575-41D2-8B2D-1148AEBEA608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1F3690D-8357-4ECA-82B2-653E0687E3BE}" type="pres">
      <dgm:prSet presAssocID="{1960DD9B-0575-41D2-8B2D-1148AEBEA608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EC72946-833D-4976-B580-6C5C83142100}" type="pres">
      <dgm:prSet presAssocID="{F7895BBC-09B1-4769-9CA7-B2491B818D63}" presName="spacing" presStyleCnt="0"/>
      <dgm:spPr/>
    </dgm:pt>
    <dgm:pt modelId="{0FD11555-E179-4C1F-97C4-D91DA16CEA09}" type="pres">
      <dgm:prSet presAssocID="{65AA23A3-AA69-4807-8134-74BBB267D251}" presName="linNode" presStyleCnt="0"/>
      <dgm:spPr/>
    </dgm:pt>
    <dgm:pt modelId="{4A7EC2B8-7007-4973-93FA-4904A1BF432C}" type="pres">
      <dgm:prSet presAssocID="{65AA23A3-AA69-4807-8134-74BBB267D251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9686EDF-8750-4D5E-99D2-8796A0EE92E0}" type="pres">
      <dgm:prSet presAssocID="{65AA23A3-AA69-4807-8134-74BBB267D251}" presName="childShp" presStyleLbl="bgAccFollowNode1" presStyleIdx="2" presStyleCnt="5" custLinFactNeighborX="41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BC51435-0C26-48E3-966C-C8F581BAD96D}" type="pres">
      <dgm:prSet presAssocID="{D1DE5420-20FD-43E2-91AC-B9CD66D610A9}" presName="spacing" presStyleCnt="0"/>
      <dgm:spPr/>
    </dgm:pt>
    <dgm:pt modelId="{03CC1DAD-68AF-44D3-9409-A9CEA4643B3B}" type="pres">
      <dgm:prSet presAssocID="{C813804E-C56A-4B08-8DEA-43896E91EBB3}" presName="linNode" presStyleCnt="0"/>
      <dgm:spPr/>
    </dgm:pt>
    <dgm:pt modelId="{C33C9EA5-874C-42CC-8492-D5D6D903FD16}" type="pres">
      <dgm:prSet presAssocID="{C813804E-C56A-4B08-8DEA-43896E91EBB3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111E257-530C-4A0C-A64A-9E400A56661A}" type="pres">
      <dgm:prSet presAssocID="{C813804E-C56A-4B08-8DEA-43896E91EBB3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B981F97-69D0-4D22-90FC-007A2B08AB47}" type="pres">
      <dgm:prSet presAssocID="{003DC2FB-4A14-43CB-873A-B8E77956D89C}" presName="spacing" presStyleCnt="0"/>
      <dgm:spPr/>
    </dgm:pt>
    <dgm:pt modelId="{B96F67B9-3780-4D81-983B-047F214C960C}" type="pres">
      <dgm:prSet presAssocID="{59068E29-A410-4A3F-A3D7-5DC302407594}" presName="linNode" presStyleCnt="0"/>
      <dgm:spPr/>
    </dgm:pt>
    <dgm:pt modelId="{A8AF5631-7FF7-4555-A1F0-95217AA5F551}" type="pres">
      <dgm:prSet presAssocID="{59068E29-A410-4A3F-A3D7-5DC30240759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1AEB8CA-F73A-4C04-BA49-92255F7E153D}" type="pres">
      <dgm:prSet presAssocID="{59068E29-A410-4A3F-A3D7-5DC30240759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CBDEC76-95B6-4ECE-A1B7-05B0EB4FC185}" type="presOf" srcId="{3C6C031F-251B-4932-A992-2FB211C64990}" destId="{D86131B9-BF18-4C6D-900A-4D810FFF4075}" srcOrd="0" destOrd="0" presId="urn:microsoft.com/office/officeart/2005/8/layout/vList6"/>
    <dgm:cxn modelId="{9B226896-29E9-4FAC-A565-D7E6261600AD}" srcId="{65AA23A3-AA69-4807-8134-74BBB267D251}" destId="{83C367B3-3A76-437B-A1B6-95CD4F608A5A}" srcOrd="0" destOrd="0" parTransId="{E053F17A-BC88-4DDD-BFDA-7A518E5E89CD}" sibTransId="{A7DE66D0-41D8-4850-812D-8D1A41E0B414}"/>
    <dgm:cxn modelId="{A51390AA-CF16-49AD-929B-D29C60061D18}" type="presOf" srcId="{1960DD9B-0575-41D2-8B2D-1148AEBEA608}" destId="{5BD08C06-4078-47DA-9170-6C0F0423AF66}" srcOrd="0" destOrd="0" presId="urn:microsoft.com/office/officeart/2005/8/layout/vList6"/>
    <dgm:cxn modelId="{8749824E-F13A-4C09-BD66-76B5EC0D9B43}" type="presOf" srcId="{65AA23A3-AA69-4807-8134-74BBB267D251}" destId="{4A7EC2B8-7007-4973-93FA-4904A1BF432C}" srcOrd="0" destOrd="0" presId="urn:microsoft.com/office/officeart/2005/8/layout/vList6"/>
    <dgm:cxn modelId="{51D95CE0-A396-4D84-A6F0-49C3A1267E1B}" type="presOf" srcId="{2CAE921F-171C-4CF0-BDA3-D6710AA44766}" destId="{F1F3690D-8357-4ECA-82B2-653E0687E3BE}" srcOrd="0" destOrd="0" presId="urn:microsoft.com/office/officeart/2005/8/layout/vList6"/>
    <dgm:cxn modelId="{E3FC9DE2-02E5-4B79-B34B-BDB7885FC215}" type="presOf" srcId="{E1178AE5-BEE3-4C34-B2BC-034970506BCF}" destId="{31AEB8CA-F73A-4C04-BA49-92255F7E153D}" srcOrd="0" destOrd="0" presId="urn:microsoft.com/office/officeart/2005/8/layout/vList6"/>
    <dgm:cxn modelId="{F7C2A949-14E7-4F55-9EC4-01C4C78D47A1}" type="presOf" srcId="{83C367B3-3A76-437B-A1B6-95CD4F608A5A}" destId="{69686EDF-8750-4D5E-99D2-8796A0EE92E0}" srcOrd="0" destOrd="0" presId="urn:microsoft.com/office/officeart/2005/8/layout/vList6"/>
    <dgm:cxn modelId="{37E33A7A-E7F0-4C90-B954-E80C3AFD6586}" srcId="{A73180F6-3BDC-46A2-922B-B54E402F8ABB}" destId="{C813804E-C56A-4B08-8DEA-43896E91EBB3}" srcOrd="3" destOrd="0" parTransId="{376EA226-5408-4040-B29D-94F7AC4AF39A}" sibTransId="{003DC2FB-4A14-43CB-873A-B8E77956D89C}"/>
    <dgm:cxn modelId="{964BE08E-5E63-468D-8FBD-0A72A60D25FA}" srcId="{A73180F6-3BDC-46A2-922B-B54E402F8ABB}" destId="{59068E29-A410-4A3F-A3D7-5DC302407594}" srcOrd="4" destOrd="0" parTransId="{4172CF92-F922-4455-8335-FD2B6AD20933}" sibTransId="{66186A43-E792-4DEA-8B0D-014657E85CCB}"/>
    <dgm:cxn modelId="{0563CA37-E63A-4030-8FA1-7F4238408600}" srcId="{A73180F6-3BDC-46A2-922B-B54E402F8ABB}" destId="{1960DD9B-0575-41D2-8B2D-1148AEBEA608}" srcOrd="1" destOrd="0" parTransId="{0B781B0B-F01F-489A-80A8-8D0EEB6C2D21}" sibTransId="{F7895BBC-09B1-4769-9CA7-B2491B818D63}"/>
    <dgm:cxn modelId="{57674F54-468C-4D26-9AF2-2095FAE811DE}" srcId="{A73180F6-3BDC-46A2-922B-B54E402F8ABB}" destId="{65AA23A3-AA69-4807-8134-74BBB267D251}" srcOrd="2" destOrd="0" parTransId="{2DF31A35-0377-4E53-ADA8-4ACD768E3CAA}" sibTransId="{D1DE5420-20FD-43E2-91AC-B9CD66D610A9}"/>
    <dgm:cxn modelId="{C9A98457-3412-472A-81B4-17E2F6CAFA63}" type="presOf" srcId="{C813804E-C56A-4B08-8DEA-43896E91EBB3}" destId="{C33C9EA5-874C-42CC-8492-D5D6D903FD16}" srcOrd="0" destOrd="0" presId="urn:microsoft.com/office/officeart/2005/8/layout/vList6"/>
    <dgm:cxn modelId="{02B2F11D-909B-49E0-B34B-B7ED68925834}" srcId="{8AEA2507-49A7-438C-9F23-846544C4A1DF}" destId="{3C6C031F-251B-4932-A992-2FB211C64990}" srcOrd="0" destOrd="0" parTransId="{80EECD9A-7720-42C4-AE2D-C1323F8EB502}" sibTransId="{FAA29F44-957D-4DA8-92A6-1F2330AE3AE4}"/>
    <dgm:cxn modelId="{9CAEC1CD-3ABD-44B5-A014-DFCAD91B0780}" type="presOf" srcId="{3AC4ADEE-A8C9-4311-848F-BEDFD386B323}" destId="{0111E257-530C-4A0C-A64A-9E400A56661A}" srcOrd="0" destOrd="0" presId="urn:microsoft.com/office/officeart/2005/8/layout/vList6"/>
    <dgm:cxn modelId="{468FB6E1-2D39-46C4-987F-275B2112D7E5}" type="presOf" srcId="{A73180F6-3BDC-46A2-922B-B54E402F8ABB}" destId="{3FBCB995-CB62-4D3C-A174-2D2B0BBF6803}" srcOrd="0" destOrd="0" presId="urn:microsoft.com/office/officeart/2005/8/layout/vList6"/>
    <dgm:cxn modelId="{02B4A684-3EA3-496E-8620-CD96693CB230}" srcId="{A73180F6-3BDC-46A2-922B-B54E402F8ABB}" destId="{8AEA2507-49A7-438C-9F23-846544C4A1DF}" srcOrd="0" destOrd="0" parTransId="{0F2FB745-32BE-4B51-984E-0C017133B72E}" sibTransId="{0C5B4655-7DA5-44EE-955E-34159C9BFAA6}"/>
    <dgm:cxn modelId="{4941EC5F-CACD-4A0E-862C-E567D685E2D8}" type="presOf" srcId="{8AEA2507-49A7-438C-9F23-846544C4A1DF}" destId="{E6F1EB48-77EA-4CCB-BB7A-386A478801FD}" srcOrd="0" destOrd="0" presId="urn:microsoft.com/office/officeart/2005/8/layout/vList6"/>
    <dgm:cxn modelId="{259554AD-446D-4669-8E77-AB125D6E8127}" srcId="{1960DD9B-0575-41D2-8B2D-1148AEBEA608}" destId="{2CAE921F-171C-4CF0-BDA3-D6710AA44766}" srcOrd="0" destOrd="0" parTransId="{BA29A668-FB89-4124-902A-0ED40FF7753D}" sibTransId="{58C95540-676C-4F33-92BA-1FBEC3E45BBC}"/>
    <dgm:cxn modelId="{363F304D-31EE-4D64-AA07-81B21315E48F}" type="presOf" srcId="{59068E29-A410-4A3F-A3D7-5DC302407594}" destId="{A8AF5631-7FF7-4555-A1F0-95217AA5F551}" srcOrd="0" destOrd="0" presId="urn:microsoft.com/office/officeart/2005/8/layout/vList6"/>
    <dgm:cxn modelId="{701572B4-6D0C-4271-BF1F-A5DB9E9A9411}" srcId="{C813804E-C56A-4B08-8DEA-43896E91EBB3}" destId="{3AC4ADEE-A8C9-4311-848F-BEDFD386B323}" srcOrd="0" destOrd="0" parTransId="{8DB43DEA-EBEC-4DD2-A790-9ACCE7C93BEE}" sibTransId="{49F567E4-828C-4671-B7A5-FD736AF133DE}"/>
    <dgm:cxn modelId="{51C1E544-01CF-460F-BDA5-50F57A232260}" srcId="{59068E29-A410-4A3F-A3D7-5DC302407594}" destId="{E1178AE5-BEE3-4C34-B2BC-034970506BCF}" srcOrd="0" destOrd="0" parTransId="{D97DA642-CFBE-4858-AAD1-242A36EED062}" sibTransId="{F5364D73-4864-4419-A95A-6B316DF43117}"/>
    <dgm:cxn modelId="{7B551E62-8E5D-4E66-B932-1ED08A49CA43}" type="presParOf" srcId="{3FBCB995-CB62-4D3C-A174-2D2B0BBF6803}" destId="{7C004049-72E6-47D6-9348-B3FCC2EDA1DC}" srcOrd="0" destOrd="0" presId="urn:microsoft.com/office/officeart/2005/8/layout/vList6"/>
    <dgm:cxn modelId="{E0EF967D-6BC3-4D33-A949-38C2D03D45B1}" type="presParOf" srcId="{7C004049-72E6-47D6-9348-B3FCC2EDA1DC}" destId="{E6F1EB48-77EA-4CCB-BB7A-386A478801FD}" srcOrd="0" destOrd="0" presId="urn:microsoft.com/office/officeart/2005/8/layout/vList6"/>
    <dgm:cxn modelId="{7FCFBD7F-3BF3-40C5-983F-A195FFBBACA3}" type="presParOf" srcId="{7C004049-72E6-47D6-9348-B3FCC2EDA1DC}" destId="{D86131B9-BF18-4C6D-900A-4D810FFF4075}" srcOrd="1" destOrd="0" presId="urn:microsoft.com/office/officeart/2005/8/layout/vList6"/>
    <dgm:cxn modelId="{EAABB4BE-6B67-467D-B4E1-444A98D3A3EF}" type="presParOf" srcId="{3FBCB995-CB62-4D3C-A174-2D2B0BBF6803}" destId="{45C672DA-8CB7-4595-9F0B-CB0542AFB8EE}" srcOrd="1" destOrd="0" presId="urn:microsoft.com/office/officeart/2005/8/layout/vList6"/>
    <dgm:cxn modelId="{ECED43DF-E713-46BF-84ED-DA89EE552B87}" type="presParOf" srcId="{3FBCB995-CB62-4D3C-A174-2D2B0BBF6803}" destId="{EE5CCB2E-3A32-427E-B3CF-8578242F6699}" srcOrd="2" destOrd="0" presId="urn:microsoft.com/office/officeart/2005/8/layout/vList6"/>
    <dgm:cxn modelId="{96069630-6087-423F-9425-4CB531C4F139}" type="presParOf" srcId="{EE5CCB2E-3A32-427E-B3CF-8578242F6699}" destId="{5BD08C06-4078-47DA-9170-6C0F0423AF66}" srcOrd="0" destOrd="0" presId="urn:microsoft.com/office/officeart/2005/8/layout/vList6"/>
    <dgm:cxn modelId="{441B54CC-88F8-4C5F-9E40-0ADA0E1B3FF0}" type="presParOf" srcId="{EE5CCB2E-3A32-427E-B3CF-8578242F6699}" destId="{F1F3690D-8357-4ECA-82B2-653E0687E3BE}" srcOrd="1" destOrd="0" presId="urn:microsoft.com/office/officeart/2005/8/layout/vList6"/>
    <dgm:cxn modelId="{94F3479B-6375-4F1F-83A5-1F223FF8CBDB}" type="presParOf" srcId="{3FBCB995-CB62-4D3C-A174-2D2B0BBF6803}" destId="{2EC72946-833D-4976-B580-6C5C83142100}" srcOrd="3" destOrd="0" presId="urn:microsoft.com/office/officeart/2005/8/layout/vList6"/>
    <dgm:cxn modelId="{FBBE61DD-C6DA-4D27-BD2A-F60EDEB22F08}" type="presParOf" srcId="{3FBCB995-CB62-4D3C-A174-2D2B0BBF6803}" destId="{0FD11555-E179-4C1F-97C4-D91DA16CEA09}" srcOrd="4" destOrd="0" presId="urn:microsoft.com/office/officeart/2005/8/layout/vList6"/>
    <dgm:cxn modelId="{99A78022-EE3F-431D-B180-35260748FAD7}" type="presParOf" srcId="{0FD11555-E179-4C1F-97C4-D91DA16CEA09}" destId="{4A7EC2B8-7007-4973-93FA-4904A1BF432C}" srcOrd="0" destOrd="0" presId="urn:microsoft.com/office/officeart/2005/8/layout/vList6"/>
    <dgm:cxn modelId="{01BD4881-2BBA-446B-BED0-5BEBB0226E86}" type="presParOf" srcId="{0FD11555-E179-4C1F-97C4-D91DA16CEA09}" destId="{69686EDF-8750-4D5E-99D2-8796A0EE92E0}" srcOrd="1" destOrd="0" presId="urn:microsoft.com/office/officeart/2005/8/layout/vList6"/>
    <dgm:cxn modelId="{91F3DDC9-B1C0-418B-A505-ED61A255A202}" type="presParOf" srcId="{3FBCB995-CB62-4D3C-A174-2D2B0BBF6803}" destId="{7BC51435-0C26-48E3-966C-C8F581BAD96D}" srcOrd="5" destOrd="0" presId="urn:microsoft.com/office/officeart/2005/8/layout/vList6"/>
    <dgm:cxn modelId="{F6ACBF47-E6B2-416B-902B-BF5A201B1953}" type="presParOf" srcId="{3FBCB995-CB62-4D3C-A174-2D2B0BBF6803}" destId="{03CC1DAD-68AF-44D3-9409-A9CEA4643B3B}" srcOrd="6" destOrd="0" presId="urn:microsoft.com/office/officeart/2005/8/layout/vList6"/>
    <dgm:cxn modelId="{AC75C187-CA5D-4CD7-B307-128E596C1286}" type="presParOf" srcId="{03CC1DAD-68AF-44D3-9409-A9CEA4643B3B}" destId="{C33C9EA5-874C-42CC-8492-D5D6D903FD16}" srcOrd="0" destOrd="0" presId="urn:microsoft.com/office/officeart/2005/8/layout/vList6"/>
    <dgm:cxn modelId="{3CBDF7B1-AD68-4419-80D6-41A9564C8D99}" type="presParOf" srcId="{03CC1DAD-68AF-44D3-9409-A9CEA4643B3B}" destId="{0111E257-530C-4A0C-A64A-9E400A56661A}" srcOrd="1" destOrd="0" presId="urn:microsoft.com/office/officeart/2005/8/layout/vList6"/>
    <dgm:cxn modelId="{8B17E3B4-2C28-4FAA-9F58-159925378367}" type="presParOf" srcId="{3FBCB995-CB62-4D3C-A174-2D2B0BBF6803}" destId="{AB981F97-69D0-4D22-90FC-007A2B08AB47}" srcOrd="7" destOrd="0" presId="urn:microsoft.com/office/officeart/2005/8/layout/vList6"/>
    <dgm:cxn modelId="{D73A1CED-A4DF-4C19-8A7A-8A164A3DADC1}" type="presParOf" srcId="{3FBCB995-CB62-4D3C-A174-2D2B0BBF6803}" destId="{B96F67B9-3780-4D81-983B-047F214C960C}" srcOrd="8" destOrd="0" presId="urn:microsoft.com/office/officeart/2005/8/layout/vList6"/>
    <dgm:cxn modelId="{78A19368-C188-438F-B44A-86B58F746D19}" type="presParOf" srcId="{B96F67B9-3780-4D81-983B-047F214C960C}" destId="{A8AF5631-7FF7-4555-A1F0-95217AA5F551}" srcOrd="0" destOrd="0" presId="urn:microsoft.com/office/officeart/2005/8/layout/vList6"/>
    <dgm:cxn modelId="{36B22EC7-BDCA-44D5-8026-C4FE012D2F40}" type="presParOf" srcId="{B96F67B9-3780-4D81-983B-047F214C960C}" destId="{31AEB8CA-F73A-4C04-BA49-92255F7E153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3180F6-3BDC-46A2-922B-B54E402F8ABB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8AEA2507-49A7-438C-9F23-846544C4A1DF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Setup Reschedule Request period</a:t>
          </a:r>
          <a:endParaRPr lang="en-MY" dirty="0">
            <a:solidFill>
              <a:schemeClr val="tx1"/>
            </a:solidFill>
          </a:endParaRPr>
        </a:p>
      </dgm:t>
    </dgm:pt>
    <dgm:pt modelId="{0F2FB745-32BE-4B51-984E-0C017133B72E}" type="parTrans" cxnId="{02B4A684-3EA3-496E-8620-CD96693CB230}">
      <dgm:prSet/>
      <dgm:spPr/>
      <dgm:t>
        <a:bodyPr/>
        <a:lstStyle/>
        <a:p>
          <a:endParaRPr lang="en-MY"/>
        </a:p>
      </dgm:t>
    </dgm:pt>
    <dgm:pt modelId="{0C5B4655-7DA5-44EE-955E-34159C9BFAA6}" type="sibTrans" cxnId="{02B4A684-3EA3-496E-8620-CD96693CB230}">
      <dgm:prSet/>
      <dgm:spPr/>
      <dgm:t>
        <a:bodyPr/>
        <a:lstStyle/>
        <a:p>
          <a:endParaRPr lang="en-MY"/>
        </a:p>
      </dgm:t>
    </dgm:pt>
    <dgm:pt modelId="{1960DD9B-0575-41D2-8B2D-1148AEBEA608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2. Submit Reschedule Request</a:t>
          </a:r>
          <a:endParaRPr lang="en-MY" dirty="0">
            <a:solidFill>
              <a:schemeClr val="tx1"/>
            </a:solidFill>
          </a:endParaRPr>
        </a:p>
      </dgm:t>
    </dgm:pt>
    <dgm:pt modelId="{0B781B0B-F01F-489A-80A8-8D0EEB6C2D21}" type="parTrans" cxnId="{0563CA37-E63A-4030-8FA1-7F4238408600}">
      <dgm:prSet/>
      <dgm:spPr/>
      <dgm:t>
        <a:bodyPr/>
        <a:lstStyle/>
        <a:p>
          <a:endParaRPr lang="en-MY"/>
        </a:p>
      </dgm:t>
    </dgm:pt>
    <dgm:pt modelId="{F7895BBC-09B1-4769-9CA7-B2491B818D63}" type="sibTrans" cxnId="{0563CA37-E63A-4030-8FA1-7F4238408600}">
      <dgm:prSet/>
      <dgm:spPr/>
      <dgm:t>
        <a:bodyPr/>
        <a:lstStyle/>
        <a:p>
          <a:endParaRPr lang="en-MY"/>
        </a:p>
      </dgm:t>
    </dgm:pt>
    <dgm:pt modelId="{65AA23A3-AA69-4807-8134-74BBB267D251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3. Cancel Reschedule Request</a:t>
          </a:r>
          <a:endParaRPr lang="en-MY" dirty="0">
            <a:solidFill>
              <a:schemeClr val="tx1"/>
            </a:solidFill>
          </a:endParaRPr>
        </a:p>
      </dgm:t>
    </dgm:pt>
    <dgm:pt modelId="{2DF31A35-0377-4E53-ADA8-4ACD768E3CAA}" type="parTrans" cxnId="{57674F54-468C-4D26-9AF2-2095FAE811DE}">
      <dgm:prSet/>
      <dgm:spPr/>
      <dgm:t>
        <a:bodyPr/>
        <a:lstStyle/>
        <a:p>
          <a:endParaRPr lang="en-MY"/>
        </a:p>
      </dgm:t>
    </dgm:pt>
    <dgm:pt modelId="{D1DE5420-20FD-43E2-91AC-B9CD66D610A9}" type="sibTrans" cxnId="{57674F54-468C-4D26-9AF2-2095FAE811DE}">
      <dgm:prSet/>
      <dgm:spPr/>
      <dgm:t>
        <a:bodyPr/>
        <a:lstStyle/>
        <a:p>
          <a:endParaRPr lang="en-MY"/>
        </a:p>
      </dgm:t>
    </dgm:pt>
    <dgm:pt modelId="{3C6C031F-251B-4932-A992-2FB211C64990}">
      <dgm:prSet/>
      <dgm:spPr/>
      <dgm:t>
        <a:bodyPr/>
        <a:lstStyle/>
        <a:p>
          <a:r>
            <a:rPr lang="en-MY" dirty="0" smtClean="0"/>
            <a:t>Setup timeline for accepting reschedule request</a:t>
          </a:r>
          <a:endParaRPr lang="en-MY" dirty="0"/>
        </a:p>
      </dgm:t>
    </dgm:pt>
    <dgm:pt modelId="{80EECD9A-7720-42C4-AE2D-C1323F8EB502}" type="parTrans" cxnId="{02B2F11D-909B-49E0-B34B-B7ED68925834}">
      <dgm:prSet/>
      <dgm:spPr/>
      <dgm:t>
        <a:bodyPr/>
        <a:lstStyle/>
        <a:p>
          <a:endParaRPr lang="en-MY"/>
        </a:p>
      </dgm:t>
    </dgm:pt>
    <dgm:pt modelId="{FAA29F44-957D-4DA8-92A6-1F2330AE3AE4}" type="sibTrans" cxnId="{02B2F11D-909B-49E0-B34B-B7ED68925834}">
      <dgm:prSet/>
      <dgm:spPr/>
      <dgm:t>
        <a:bodyPr/>
        <a:lstStyle/>
        <a:p>
          <a:endParaRPr lang="en-MY"/>
        </a:p>
      </dgm:t>
    </dgm:pt>
    <dgm:pt modelId="{2CAE921F-171C-4CF0-BDA3-D6710AA44766}">
      <dgm:prSet/>
      <dgm:spPr/>
      <dgm:t>
        <a:bodyPr/>
        <a:lstStyle/>
        <a:p>
          <a:r>
            <a:rPr lang="en-MY" dirty="0" smtClean="0"/>
            <a:t>Apply to reschedule Test / Exam for Student</a:t>
          </a:r>
          <a:endParaRPr lang="en-MY" dirty="0"/>
        </a:p>
      </dgm:t>
    </dgm:pt>
    <dgm:pt modelId="{BA29A668-FB89-4124-902A-0ED40FF7753D}" type="parTrans" cxnId="{259554AD-446D-4669-8E77-AB125D6E8127}">
      <dgm:prSet/>
      <dgm:spPr/>
      <dgm:t>
        <a:bodyPr/>
        <a:lstStyle/>
        <a:p>
          <a:endParaRPr lang="en-MY"/>
        </a:p>
      </dgm:t>
    </dgm:pt>
    <dgm:pt modelId="{58C95540-676C-4F33-92BA-1FBEC3E45BBC}" type="sibTrans" cxnId="{259554AD-446D-4669-8E77-AB125D6E8127}">
      <dgm:prSet/>
      <dgm:spPr/>
      <dgm:t>
        <a:bodyPr/>
        <a:lstStyle/>
        <a:p>
          <a:endParaRPr lang="en-MY"/>
        </a:p>
      </dgm:t>
    </dgm:pt>
    <dgm:pt modelId="{83C367B3-3A76-437B-A1B6-95CD4F608A5A}">
      <dgm:prSet/>
      <dgm:spPr/>
      <dgm:t>
        <a:bodyPr/>
        <a:lstStyle/>
        <a:p>
          <a:r>
            <a:rPr lang="en-MY" dirty="0" smtClean="0"/>
            <a:t>Cancel student’s reschedule application  </a:t>
          </a:r>
          <a:endParaRPr lang="en-MY" dirty="0"/>
        </a:p>
      </dgm:t>
    </dgm:pt>
    <dgm:pt modelId="{E053F17A-BC88-4DDD-BFDA-7A518E5E89CD}" type="parTrans" cxnId="{9B226896-29E9-4FAC-A565-D7E6261600AD}">
      <dgm:prSet/>
      <dgm:spPr/>
      <dgm:t>
        <a:bodyPr/>
        <a:lstStyle/>
        <a:p>
          <a:endParaRPr lang="en-MY"/>
        </a:p>
      </dgm:t>
    </dgm:pt>
    <dgm:pt modelId="{A7DE66D0-41D8-4850-812D-8D1A41E0B414}" type="sibTrans" cxnId="{9B226896-29E9-4FAC-A565-D7E6261600AD}">
      <dgm:prSet/>
      <dgm:spPr/>
      <dgm:t>
        <a:bodyPr/>
        <a:lstStyle/>
        <a:p>
          <a:endParaRPr lang="en-MY"/>
        </a:p>
      </dgm:t>
    </dgm:pt>
    <dgm:pt modelId="{C813804E-C56A-4B08-8DEA-43896E91EBB3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4. List of Reschedule Request Report </a:t>
          </a:r>
          <a:endParaRPr lang="en-MY" dirty="0">
            <a:solidFill>
              <a:schemeClr val="tx1"/>
            </a:solidFill>
          </a:endParaRPr>
        </a:p>
      </dgm:t>
    </dgm:pt>
    <dgm:pt modelId="{376EA226-5408-4040-B29D-94F7AC4AF39A}" type="parTrans" cxnId="{37E33A7A-E7F0-4C90-B954-E80C3AFD6586}">
      <dgm:prSet/>
      <dgm:spPr/>
      <dgm:t>
        <a:bodyPr/>
        <a:lstStyle/>
        <a:p>
          <a:endParaRPr lang="en-MY"/>
        </a:p>
      </dgm:t>
    </dgm:pt>
    <dgm:pt modelId="{003DC2FB-4A14-43CB-873A-B8E77956D89C}" type="sibTrans" cxnId="{37E33A7A-E7F0-4C90-B954-E80C3AFD6586}">
      <dgm:prSet/>
      <dgm:spPr/>
      <dgm:t>
        <a:bodyPr/>
        <a:lstStyle/>
        <a:p>
          <a:endParaRPr lang="en-MY"/>
        </a:p>
      </dgm:t>
    </dgm:pt>
    <dgm:pt modelId="{59068E29-A410-4A3F-A3D7-5DC302407594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5. Approved Reschedule Request Report</a:t>
          </a:r>
          <a:endParaRPr lang="en-MY" dirty="0">
            <a:solidFill>
              <a:schemeClr val="tx1"/>
            </a:solidFill>
          </a:endParaRPr>
        </a:p>
      </dgm:t>
    </dgm:pt>
    <dgm:pt modelId="{4172CF92-F922-4455-8335-FD2B6AD20933}" type="parTrans" cxnId="{964BE08E-5E63-468D-8FBD-0A72A60D25FA}">
      <dgm:prSet/>
      <dgm:spPr/>
      <dgm:t>
        <a:bodyPr/>
        <a:lstStyle/>
        <a:p>
          <a:endParaRPr lang="en-MY"/>
        </a:p>
      </dgm:t>
    </dgm:pt>
    <dgm:pt modelId="{66186A43-E792-4DEA-8B0D-014657E85CCB}" type="sibTrans" cxnId="{964BE08E-5E63-468D-8FBD-0A72A60D25FA}">
      <dgm:prSet/>
      <dgm:spPr/>
      <dgm:t>
        <a:bodyPr/>
        <a:lstStyle/>
        <a:p>
          <a:endParaRPr lang="en-MY"/>
        </a:p>
      </dgm:t>
    </dgm:pt>
    <dgm:pt modelId="{3AC4ADEE-A8C9-4311-848F-BEDFD386B323}">
      <dgm:prSet/>
      <dgm:spPr/>
      <dgm:t>
        <a:bodyPr/>
        <a:lstStyle/>
        <a:p>
          <a:r>
            <a:rPr lang="en-MY" dirty="0" smtClean="0"/>
            <a:t>List of submitted reschedule request (Pending, Cancelled, Approved, Rejected)</a:t>
          </a:r>
          <a:endParaRPr lang="en-MY" dirty="0"/>
        </a:p>
      </dgm:t>
    </dgm:pt>
    <dgm:pt modelId="{8DB43DEA-EBEC-4DD2-A790-9ACCE7C93BEE}" type="parTrans" cxnId="{701572B4-6D0C-4271-BF1F-A5DB9E9A9411}">
      <dgm:prSet/>
      <dgm:spPr/>
      <dgm:t>
        <a:bodyPr/>
        <a:lstStyle/>
        <a:p>
          <a:endParaRPr lang="en-MY"/>
        </a:p>
      </dgm:t>
    </dgm:pt>
    <dgm:pt modelId="{49F567E4-828C-4671-B7A5-FD736AF133DE}" type="sibTrans" cxnId="{701572B4-6D0C-4271-BF1F-A5DB9E9A9411}">
      <dgm:prSet/>
      <dgm:spPr/>
      <dgm:t>
        <a:bodyPr/>
        <a:lstStyle/>
        <a:p>
          <a:endParaRPr lang="en-MY"/>
        </a:p>
      </dgm:t>
    </dgm:pt>
    <dgm:pt modelId="{E1178AE5-BEE3-4C34-B2BC-034970506BCF}">
      <dgm:prSet/>
      <dgm:spPr/>
      <dgm:t>
        <a:bodyPr/>
        <a:lstStyle/>
        <a:p>
          <a:r>
            <a:rPr lang="en-MY" dirty="0" smtClean="0"/>
            <a:t>List of approved reschedule request</a:t>
          </a:r>
          <a:endParaRPr lang="en-MY" dirty="0"/>
        </a:p>
      </dgm:t>
    </dgm:pt>
    <dgm:pt modelId="{D97DA642-CFBE-4858-AAD1-242A36EED062}" type="parTrans" cxnId="{51C1E544-01CF-460F-BDA5-50F57A232260}">
      <dgm:prSet/>
      <dgm:spPr/>
      <dgm:t>
        <a:bodyPr/>
        <a:lstStyle/>
        <a:p>
          <a:endParaRPr lang="en-MY"/>
        </a:p>
      </dgm:t>
    </dgm:pt>
    <dgm:pt modelId="{F5364D73-4864-4419-A95A-6B316DF43117}" type="sibTrans" cxnId="{51C1E544-01CF-460F-BDA5-50F57A232260}">
      <dgm:prSet/>
      <dgm:spPr/>
      <dgm:t>
        <a:bodyPr/>
        <a:lstStyle/>
        <a:p>
          <a:endParaRPr lang="en-MY"/>
        </a:p>
      </dgm:t>
    </dgm:pt>
    <dgm:pt modelId="{3FBCB995-CB62-4D3C-A174-2D2B0BBF6803}" type="pres">
      <dgm:prSet presAssocID="{A73180F6-3BDC-46A2-922B-B54E402F8A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C004049-72E6-47D6-9348-B3FCC2EDA1DC}" type="pres">
      <dgm:prSet presAssocID="{8AEA2507-49A7-438C-9F23-846544C4A1DF}" presName="linNode" presStyleCnt="0"/>
      <dgm:spPr/>
    </dgm:pt>
    <dgm:pt modelId="{E6F1EB48-77EA-4CCB-BB7A-386A478801FD}" type="pres">
      <dgm:prSet presAssocID="{8AEA2507-49A7-438C-9F23-846544C4A1DF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86131B9-BF18-4C6D-900A-4D810FFF4075}" type="pres">
      <dgm:prSet presAssocID="{8AEA2507-49A7-438C-9F23-846544C4A1DF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5C672DA-8CB7-4595-9F0B-CB0542AFB8EE}" type="pres">
      <dgm:prSet presAssocID="{0C5B4655-7DA5-44EE-955E-34159C9BFAA6}" presName="spacing" presStyleCnt="0"/>
      <dgm:spPr/>
    </dgm:pt>
    <dgm:pt modelId="{EE5CCB2E-3A32-427E-B3CF-8578242F6699}" type="pres">
      <dgm:prSet presAssocID="{1960DD9B-0575-41D2-8B2D-1148AEBEA608}" presName="linNode" presStyleCnt="0"/>
      <dgm:spPr/>
    </dgm:pt>
    <dgm:pt modelId="{5BD08C06-4078-47DA-9170-6C0F0423AF66}" type="pres">
      <dgm:prSet presAssocID="{1960DD9B-0575-41D2-8B2D-1148AEBEA608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1F3690D-8357-4ECA-82B2-653E0687E3BE}" type="pres">
      <dgm:prSet presAssocID="{1960DD9B-0575-41D2-8B2D-1148AEBEA608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EC72946-833D-4976-B580-6C5C83142100}" type="pres">
      <dgm:prSet presAssocID="{F7895BBC-09B1-4769-9CA7-B2491B818D63}" presName="spacing" presStyleCnt="0"/>
      <dgm:spPr/>
    </dgm:pt>
    <dgm:pt modelId="{0FD11555-E179-4C1F-97C4-D91DA16CEA09}" type="pres">
      <dgm:prSet presAssocID="{65AA23A3-AA69-4807-8134-74BBB267D251}" presName="linNode" presStyleCnt="0"/>
      <dgm:spPr/>
    </dgm:pt>
    <dgm:pt modelId="{4A7EC2B8-7007-4973-93FA-4904A1BF432C}" type="pres">
      <dgm:prSet presAssocID="{65AA23A3-AA69-4807-8134-74BBB267D251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9686EDF-8750-4D5E-99D2-8796A0EE92E0}" type="pres">
      <dgm:prSet presAssocID="{65AA23A3-AA69-4807-8134-74BBB267D251}" presName="childShp" presStyleLbl="bgAccFollowNode1" presStyleIdx="2" presStyleCnt="5" custLinFactNeighborX="41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BC51435-0C26-48E3-966C-C8F581BAD96D}" type="pres">
      <dgm:prSet presAssocID="{D1DE5420-20FD-43E2-91AC-B9CD66D610A9}" presName="spacing" presStyleCnt="0"/>
      <dgm:spPr/>
    </dgm:pt>
    <dgm:pt modelId="{03CC1DAD-68AF-44D3-9409-A9CEA4643B3B}" type="pres">
      <dgm:prSet presAssocID="{C813804E-C56A-4B08-8DEA-43896E91EBB3}" presName="linNode" presStyleCnt="0"/>
      <dgm:spPr/>
    </dgm:pt>
    <dgm:pt modelId="{C33C9EA5-874C-42CC-8492-D5D6D903FD16}" type="pres">
      <dgm:prSet presAssocID="{C813804E-C56A-4B08-8DEA-43896E91EBB3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111E257-530C-4A0C-A64A-9E400A56661A}" type="pres">
      <dgm:prSet presAssocID="{C813804E-C56A-4B08-8DEA-43896E91EBB3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B981F97-69D0-4D22-90FC-007A2B08AB47}" type="pres">
      <dgm:prSet presAssocID="{003DC2FB-4A14-43CB-873A-B8E77956D89C}" presName="spacing" presStyleCnt="0"/>
      <dgm:spPr/>
    </dgm:pt>
    <dgm:pt modelId="{B96F67B9-3780-4D81-983B-047F214C960C}" type="pres">
      <dgm:prSet presAssocID="{59068E29-A410-4A3F-A3D7-5DC302407594}" presName="linNode" presStyleCnt="0"/>
      <dgm:spPr/>
    </dgm:pt>
    <dgm:pt modelId="{A8AF5631-7FF7-4555-A1F0-95217AA5F551}" type="pres">
      <dgm:prSet presAssocID="{59068E29-A410-4A3F-A3D7-5DC30240759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1AEB8CA-F73A-4C04-BA49-92255F7E153D}" type="pres">
      <dgm:prSet presAssocID="{59068E29-A410-4A3F-A3D7-5DC30240759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01572B4-6D0C-4271-BF1F-A5DB9E9A9411}" srcId="{C813804E-C56A-4B08-8DEA-43896E91EBB3}" destId="{3AC4ADEE-A8C9-4311-848F-BEDFD386B323}" srcOrd="0" destOrd="0" parTransId="{8DB43DEA-EBEC-4DD2-A790-9ACCE7C93BEE}" sibTransId="{49F567E4-828C-4671-B7A5-FD736AF133DE}"/>
    <dgm:cxn modelId="{07D263BD-5745-4024-A086-BD273127982C}" type="presOf" srcId="{83C367B3-3A76-437B-A1B6-95CD4F608A5A}" destId="{69686EDF-8750-4D5E-99D2-8796A0EE92E0}" srcOrd="0" destOrd="0" presId="urn:microsoft.com/office/officeart/2005/8/layout/vList6"/>
    <dgm:cxn modelId="{37E33A7A-E7F0-4C90-B954-E80C3AFD6586}" srcId="{A73180F6-3BDC-46A2-922B-B54E402F8ABB}" destId="{C813804E-C56A-4B08-8DEA-43896E91EBB3}" srcOrd="3" destOrd="0" parTransId="{376EA226-5408-4040-B29D-94F7AC4AF39A}" sibTransId="{003DC2FB-4A14-43CB-873A-B8E77956D89C}"/>
    <dgm:cxn modelId="{C08D6D1F-8A1F-4712-B3F8-69FCBA1816E7}" type="presOf" srcId="{2CAE921F-171C-4CF0-BDA3-D6710AA44766}" destId="{F1F3690D-8357-4ECA-82B2-653E0687E3BE}" srcOrd="0" destOrd="0" presId="urn:microsoft.com/office/officeart/2005/8/layout/vList6"/>
    <dgm:cxn modelId="{259554AD-446D-4669-8E77-AB125D6E8127}" srcId="{1960DD9B-0575-41D2-8B2D-1148AEBEA608}" destId="{2CAE921F-171C-4CF0-BDA3-D6710AA44766}" srcOrd="0" destOrd="0" parTransId="{BA29A668-FB89-4124-902A-0ED40FF7753D}" sibTransId="{58C95540-676C-4F33-92BA-1FBEC3E45BBC}"/>
    <dgm:cxn modelId="{C6425246-F9D1-4F7E-9682-2496DC9F0591}" type="presOf" srcId="{A73180F6-3BDC-46A2-922B-B54E402F8ABB}" destId="{3FBCB995-CB62-4D3C-A174-2D2B0BBF6803}" srcOrd="0" destOrd="0" presId="urn:microsoft.com/office/officeart/2005/8/layout/vList6"/>
    <dgm:cxn modelId="{0563CA37-E63A-4030-8FA1-7F4238408600}" srcId="{A73180F6-3BDC-46A2-922B-B54E402F8ABB}" destId="{1960DD9B-0575-41D2-8B2D-1148AEBEA608}" srcOrd="1" destOrd="0" parTransId="{0B781B0B-F01F-489A-80A8-8D0EEB6C2D21}" sibTransId="{F7895BBC-09B1-4769-9CA7-B2491B818D63}"/>
    <dgm:cxn modelId="{348C32E4-613C-42F4-86FA-A44E81D3DC80}" type="presOf" srcId="{65AA23A3-AA69-4807-8134-74BBB267D251}" destId="{4A7EC2B8-7007-4973-93FA-4904A1BF432C}" srcOrd="0" destOrd="0" presId="urn:microsoft.com/office/officeart/2005/8/layout/vList6"/>
    <dgm:cxn modelId="{19BB5091-D7F0-4B05-84CC-F102B186AAE4}" type="presOf" srcId="{59068E29-A410-4A3F-A3D7-5DC302407594}" destId="{A8AF5631-7FF7-4555-A1F0-95217AA5F551}" srcOrd="0" destOrd="0" presId="urn:microsoft.com/office/officeart/2005/8/layout/vList6"/>
    <dgm:cxn modelId="{B9FEF442-CD65-494F-8E35-6A7F4F4B372D}" type="presOf" srcId="{1960DD9B-0575-41D2-8B2D-1148AEBEA608}" destId="{5BD08C06-4078-47DA-9170-6C0F0423AF66}" srcOrd="0" destOrd="0" presId="urn:microsoft.com/office/officeart/2005/8/layout/vList6"/>
    <dgm:cxn modelId="{2CECFB97-F1BA-46A4-A6EC-AFD89CFD6605}" type="presOf" srcId="{C813804E-C56A-4B08-8DEA-43896E91EBB3}" destId="{C33C9EA5-874C-42CC-8492-D5D6D903FD16}" srcOrd="0" destOrd="0" presId="urn:microsoft.com/office/officeart/2005/8/layout/vList6"/>
    <dgm:cxn modelId="{C989AB36-4C05-4586-BE15-E0996AF3DE95}" type="presOf" srcId="{3AC4ADEE-A8C9-4311-848F-BEDFD386B323}" destId="{0111E257-530C-4A0C-A64A-9E400A56661A}" srcOrd="0" destOrd="0" presId="urn:microsoft.com/office/officeart/2005/8/layout/vList6"/>
    <dgm:cxn modelId="{02B2F11D-909B-49E0-B34B-B7ED68925834}" srcId="{8AEA2507-49A7-438C-9F23-846544C4A1DF}" destId="{3C6C031F-251B-4932-A992-2FB211C64990}" srcOrd="0" destOrd="0" parTransId="{80EECD9A-7720-42C4-AE2D-C1323F8EB502}" sibTransId="{FAA29F44-957D-4DA8-92A6-1F2330AE3AE4}"/>
    <dgm:cxn modelId="{57674F54-468C-4D26-9AF2-2095FAE811DE}" srcId="{A73180F6-3BDC-46A2-922B-B54E402F8ABB}" destId="{65AA23A3-AA69-4807-8134-74BBB267D251}" srcOrd="2" destOrd="0" parTransId="{2DF31A35-0377-4E53-ADA8-4ACD768E3CAA}" sibTransId="{D1DE5420-20FD-43E2-91AC-B9CD66D610A9}"/>
    <dgm:cxn modelId="{43762C60-1763-4ABB-9BF1-AC065736101F}" type="presOf" srcId="{3C6C031F-251B-4932-A992-2FB211C64990}" destId="{D86131B9-BF18-4C6D-900A-4D810FFF4075}" srcOrd="0" destOrd="0" presId="urn:microsoft.com/office/officeart/2005/8/layout/vList6"/>
    <dgm:cxn modelId="{02B4A684-3EA3-496E-8620-CD96693CB230}" srcId="{A73180F6-3BDC-46A2-922B-B54E402F8ABB}" destId="{8AEA2507-49A7-438C-9F23-846544C4A1DF}" srcOrd="0" destOrd="0" parTransId="{0F2FB745-32BE-4B51-984E-0C017133B72E}" sibTransId="{0C5B4655-7DA5-44EE-955E-34159C9BFAA6}"/>
    <dgm:cxn modelId="{99C932A7-9C28-40ED-9585-625803FC2D43}" type="presOf" srcId="{8AEA2507-49A7-438C-9F23-846544C4A1DF}" destId="{E6F1EB48-77EA-4CCB-BB7A-386A478801FD}" srcOrd="0" destOrd="0" presId="urn:microsoft.com/office/officeart/2005/8/layout/vList6"/>
    <dgm:cxn modelId="{51C1E544-01CF-460F-BDA5-50F57A232260}" srcId="{59068E29-A410-4A3F-A3D7-5DC302407594}" destId="{E1178AE5-BEE3-4C34-B2BC-034970506BCF}" srcOrd="0" destOrd="0" parTransId="{D97DA642-CFBE-4858-AAD1-242A36EED062}" sibTransId="{F5364D73-4864-4419-A95A-6B316DF43117}"/>
    <dgm:cxn modelId="{26AF7CBF-9B71-4E63-8685-04E14154CA87}" type="presOf" srcId="{E1178AE5-BEE3-4C34-B2BC-034970506BCF}" destId="{31AEB8CA-F73A-4C04-BA49-92255F7E153D}" srcOrd="0" destOrd="0" presId="urn:microsoft.com/office/officeart/2005/8/layout/vList6"/>
    <dgm:cxn modelId="{964BE08E-5E63-468D-8FBD-0A72A60D25FA}" srcId="{A73180F6-3BDC-46A2-922B-B54E402F8ABB}" destId="{59068E29-A410-4A3F-A3D7-5DC302407594}" srcOrd="4" destOrd="0" parTransId="{4172CF92-F922-4455-8335-FD2B6AD20933}" sibTransId="{66186A43-E792-4DEA-8B0D-014657E85CCB}"/>
    <dgm:cxn modelId="{9B226896-29E9-4FAC-A565-D7E6261600AD}" srcId="{65AA23A3-AA69-4807-8134-74BBB267D251}" destId="{83C367B3-3A76-437B-A1B6-95CD4F608A5A}" srcOrd="0" destOrd="0" parTransId="{E053F17A-BC88-4DDD-BFDA-7A518E5E89CD}" sibTransId="{A7DE66D0-41D8-4850-812D-8D1A41E0B414}"/>
    <dgm:cxn modelId="{81A916C8-AB6A-4089-892A-6D2CC89E91B7}" type="presParOf" srcId="{3FBCB995-CB62-4D3C-A174-2D2B0BBF6803}" destId="{7C004049-72E6-47D6-9348-B3FCC2EDA1DC}" srcOrd="0" destOrd="0" presId="urn:microsoft.com/office/officeart/2005/8/layout/vList6"/>
    <dgm:cxn modelId="{B23AEFDF-1477-4036-93C6-F5414A7523FB}" type="presParOf" srcId="{7C004049-72E6-47D6-9348-B3FCC2EDA1DC}" destId="{E6F1EB48-77EA-4CCB-BB7A-386A478801FD}" srcOrd="0" destOrd="0" presId="urn:microsoft.com/office/officeart/2005/8/layout/vList6"/>
    <dgm:cxn modelId="{1BE3CB6D-72BD-493A-B199-1F67C383371A}" type="presParOf" srcId="{7C004049-72E6-47D6-9348-B3FCC2EDA1DC}" destId="{D86131B9-BF18-4C6D-900A-4D810FFF4075}" srcOrd="1" destOrd="0" presId="urn:microsoft.com/office/officeart/2005/8/layout/vList6"/>
    <dgm:cxn modelId="{892E41FE-978E-49C8-ABBE-4ECB1F918D53}" type="presParOf" srcId="{3FBCB995-CB62-4D3C-A174-2D2B0BBF6803}" destId="{45C672DA-8CB7-4595-9F0B-CB0542AFB8EE}" srcOrd="1" destOrd="0" presId="urn:microsoft.com/office/officeart/2005/8/layout/vList6"/>
    <dgm:cxn modelId="{B8ACE277-FC1A-4DE9-AF8D-C6618B6B89AD}" type="presParOf" srcId="{3FBCB995-CB62-4D3C-A174-2D2B0BBF6803}" destId="{EE5CCB2E-3A32-427E-B3CF-8578242F6699}" srcOrd="2" destOrd="0" presId="urn:microsoft.com/office/officeart/2005/8/layout/vList6"/>
    <dgm:cxn modelId="{C7813796-E6B9-4495-997B-ED50A90DFECE}" type="presParOf" srcId="{EE5CCB2E-3A32-427E-B3CF-8578242F6699}" destId="{5BD08C06-4078-47DA-9170-6C0F0423AF66}" srcOrd="0" destOrd="0" presId="urn:microsoft.com/office/officeart/2005/8/layout/vList6"/>
    <dgm:cxn modelId="{DEEDE341-8C19-4863-83D4-77C259D7E738}" type="presParOf" srcId="{EE5CCB2E-3A32-427E-B3CF-8578242F6699}" destId="{F1F3690D-8357-4ECA-82B2-653E0687E3BE}" srcOrd="1" destOrd="0" presId="urn:microsoft.com/office/officeart/2005/8/layout/vList6"/>
    <dgm:cxn modelId="{283C4866-789C-4005-B88B-B7D32A5C09AE}" type="presParOf" srcId="{3FBCB995-CB62-4D3C-A174-2D2B0BBF6803}" destId="{2EC72946-833D-4976-B580-6C5C83142100}" srcOrd="3" destOrd="0" presId="urn:microsoft.com/office/officeart/2005/8/layout/vList6"/>
    <dgm:cxn modelId="{81529D22-67D1-43A8-931F-ECF137DE919D}" type="presParOf" srcId="{3FBCB995-CB62-4D3C-A174-2D2B0BBF6803}" destId="{0FD11555-E179-4C1F-97C4-D91DA16CEA09}" srcOrd="4" destOrd="0" presId="urn:microsoft.com/office/officeart/2005/8/layout/vList6"/>
    <dgm:cxn modelId="{5BE18BC8-0A64-4221-88AA-531C7DD93896}" type="presParOf" srcId="{0FD11555-E179-4C1F-97C4-D91DA16CEA09}" destId="{4A7EC2B8-7007-4973-93FA-4904A1BF432C}" srcOrd="0" destOrd="0" presId="urn:microsoft.com/office/officeart/2005/8/layout/vList6"/>
    <dgm:cxn modelId="{938F28CB-BA38-4E45-801A-BCFC1C4CA3F8}" type="presParOf" srcId="{0FD11555-E179-4C1F-97C4-D91DA16CEA09}" destId="{69686EDF-8750-4D5E-99D2-8796A0EE92E0}" srcOrd="1" destOrd="0" presId="urn:microsoft.com/office/officeart/2005/8/layout/vList6"/>
    <dgm:cxn modelId="{AF08E1A2-3530-4561-A790-EB04D9F18DE8}" type="presParOf" srcId="{3FBCB995-CB62-4D3C-A174-2D2B0BBF6803}" destId="{7BC51435-0C26-48E3-966C-C8F581BAD96D}" srcOrd="5" destOrd="0" presId="urn:microsoft.com/office/officeart/2005/8/layout/vList6"/>
    <dgm:cxn modelId="{370066F3-682E-465A-B45D-DB1DEF6EC62A}" type="presParOf" srcId="{3FBCB995-CB62-4D3C-A174-2D2B0BBF6803}" destId="{03CC1DAD-68AF-44D3-9409-A9CEA4643B3B}" srcOrd="6" destOrd="0" presId="urn:microsoft.com/office/officeart/2005/8/layout/vList6"/>
    <dgm:cxn modelId="{BDD3A110-F112-400E-8D80-D02D81C66335}" type="presParOf" srcId="{03CC1DAD-68AF-44D3-9409-A9CEA4643B3B}" destId="{C33C9EA5-874C-42CC-8492-D5D6D903FD16}" srcOrd="0" destOrd="0" presId="urn:microsoft.com/office/officeart/2005/8/layout/vList6"/>
    <dgm:cxn modelId="{F04E3D7C-3CE1-4AFC-BCEA-40BA6A5ADA58}" type="presParOf" srcId="{03CC1DAD-68AF-44D3-9409-A9CEA4643B3B}" destId="{0111E257-530C-4A0C-A64A-9E400A56661A}" srcOrd="1" destOrd="0" presId="urn:microsoft.com/office/officeart/2005/8/layout/vList6"/>
    <dgm:cxn modelId="{1F431F52-0138-40CE-9B80-5EEC7669E4D9}" type="presParOf" srcId="{3FBCB995-CB62-4D3C-A174-2D2B0BBF6803}" destId="{AB981F97-69D0-4D22-90FC-007A2B08AB47}" srcOrd="7" destOrd="0" presId="urn:microsoft.com/office/officeart/2005/8/layout/vList6"/>
    <dgm:cxn modelId="{A61240F8-1063-409F-AF72-14F2B6B46991}" type="presParOf" srcId="{3FBCB995-CB62-4D3C-A174-2D2B0BBF6803}" destId="{B96F67B9-3780-4D81-983B-047F214C960C}" srcOrd="8" destOrd="0" presId="urn:microsoft.com/office/officeart/2005/8/layout/vList6"/>
    <dgm:cxn modelId="{2DC946EB-4A68-4F93-B588-034F62B0D4F4}" type="presParOf" srcId="{B96F67B9-3780-4D81-983B-047F214C960C}" destId="{A8AF5631-7FF7-4555-A1F0-95217AA5F551}" srcOrd="0" destOrd="0" presId="urn:microsoft.com/office/officeart/2005/8/layout/vList6"/>
    <dgm:cxn modelId="{4ACA9789-B8F2-4F28-AF5E-B1407E737977}" type="presParOf" srcId="{B96F67B9-3780-4D81-983B-047F214C960C}" destId="{31AEB8CA-F73A-4C04-BA49-92255F7E153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3180F6-3BDC-46A2-922B-B54E402F8ABB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8AEA2507-49A7-438C-9F23-846544C4A1DF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Setup Reschedule Request period</a:t>
          </a:r>
          <a:endParaRPr lang="en-MY" dirty="0">
            <a:solidFill>
              <a:schemeClr val="tx1"/>
            </a:solidFill>
          </a:endParaRPr>
        </a:p>
      </dgm:t>
    </dgm:pt>
    <dgm:pt modelId="{0F2FB745-32BE-4B51-984E-0C017133B72E}" type="parTrans" cxnId="{02B4A684-3EA3-496E-8620-CD96693CB230}">
      <dgm:prSet/>
      <dgm:spPr/>
      <dgm:t>
        <a:bodyPr/>
        <a:lstStyle/>
        <a:p>
          <a:endParaRPr lang="en-MY"/>
        </a:p>
      </dgm:t>
    </dgm:pt>
    <dgm:pt modelId="{0C5B4655-7DA5-44EE-955E-34159C9BFAA6}" type="sibTrans" cxnId="{02B4A684-3EA3-496E-8620-CD96693CB230}">
      <dgm:prSet/>
      <dgm:spPr/>
      <dgm:t>
        <a:bodyPr/>
        <a:lstStyle/>
        <a:p>
          <a:endParaRPr lang="en-MY"/>
        </a:p>
      </dgm:t>
    </dgm:pt>
    <dgm:pt modelId="{1960DD9B-0575-41D2-8B2D-1148AEBEA608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2. Submit Reschedule Request</a:t>
          </a:r>
          <a:endParaRPr lang="en-MY" dirty="0">
            <a:solidFill>
              <a:schemeClr val="tx1"/>
            </a:solidFill>
          </a:endParaRPr>
        </a:p>
      </dgm:t>
    </dgm:pt>
    <dgm:pt modelId="{0B781B0B-F01F-489A-80A8-8D0EEB6C2D21}" type="parTrans" cxnId="{0563CA37-E63A-4030-8FA1-7F4238408600}">
      <dgm:prSet/>
      <dgm:spPr/>
      <dgm:t>
        <a:bodyPr/>
        <a:lstStyle/>
        <a:p>
          <a:endParaRPr lang="en-MY"/>
        </a:p>
      </dgm:t>
    </dgm:pt>
    <dgm:pt modelId="{F7895BBC-09B1-4769-9CA7-B2491B818D63}" type="sibTrans" cxnId="{0563CA37-E63A-4030-8FA1-7F4238408600}">
      <dgm:prSet/>
      <dgm:spPr/>
      <dgm:t>
        <a:bodyPr/>
        <a:lstStyle/>
        <a:p>
          <a:endParaRPr lang="en-MY"/>
        </a:p>
      </dgm:t>
    </dgm:pt>
    <dgm:pt modelId="{65AA23A3-AA69-4807-8134-74BBB267D251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3. Cancel Reschedule Request</a:t>
          </a:r>
          <a:endParaRPr lang="en-MY" dirty="0">
            <a:solidFill>
              <a:schemeClr val="tx1"/>
            </a:solidFill>
          </a:endParaRPr>
        </a:p>
      </dgm:t>
    </dgm:pt>
    <dgm:pt modelId="{2DF31A35-0377-4E53-ADA8-4ACD768E3CAA}" type="parTrans" cxnId="{57674F54-468C-4D26-9AF2-2095FAE811DE}">
      <dgm:prSet/>
      <dgm:spPr/>
      <dgm:t>
        <a:bodyPr/>
        <a:lstStyle/>
        <a:p>
          <a:endParaRPr lang="en-MY"/>
        </a:p>
      </dgm:t>
    </dgm:pt>
    <dgm:pt modelId="{D1DE5420-20FD-43E2-91AC-B9CD66D610A9}" type="sibTrans" cxnId="{57674F54-468C-4D26-9AF2-2095FAE811DE}">
      <dgm:prSet/>
      <dgm:spPr/>
      <dgm:t>
        <a:bodyPr/>
        <a:lstStyle/>
        <a:p>
          <a:endParaRPr lang="en-MY"/>
        </a:p>
      </dgm:t>
    </dgm:pt>
    <dgm:pt modelId="{3C6C031F-251B-4932-A992-2FB211C64990}">
      <dgm:prSet/>
      <dgm:spPr/>
      <dgm:t>
        <a:bodyPr/>
        <a:lstStyle/>
        <a:p>
          <a:r>
            <a:rPr lang="en-MY" dirty="0" smtClean="0"/>
            <a:t>Setup timeline for accepting reschedule request</a:t>
          </a:r>
          <a:endParaRPr lang="en-MY" dirty="0"/>
        </a:p>
      </dgm:t>
    </dgm:pt>
    <dgm:pt modelId="{80EECD9A-7720-42C4-AE2D-C1323F8EB502}" type="parTrans" cxnId="{02B2F11D-909B-49E0-B34B-B7ED68925834}">
      <dgm:prSet/>
      <dgm:spPr/>
      <dgm:t>
        <a:bodyPr/>
        <a:lstStyle/>
        <a:p>
          <a:endParaRPr lang="en-MY"/>
        </a:p>
      </dgm:t>
    </dgm:pt>
    <dgm:pt modelId="{FAA29F44-957D-4DA8-92A6-1F2330AE3AE4}" type="sibTrans" cxnId="{02B2F11D-909B-49E0-B34B-B7ED68925834}">
      <dgm:prSet/>
      <dgm:spPr/>
      <dgm:t>
        <a:bodyPr/>
        <a:lstStyle/>
        <a:p>
          <a:endParaRPr lang="en-MY"/>
        </a:p>
      </dgm:t>
    </dgm:pt>
    <dgm:pt modelId="{2CAE921F-171C-4CF0-BDA3-D6710AA44766}">
      <dgm:prSet/>
      <dgm:spPr/>
      <dgm:t>
        <a:bodyPr/>
        <a:lstStyle/>
        <a:p>
          <a:r>
            <a:rPr lang="en-MY" dirty="0" smtClean="0"/>
            <a:t>Apply to reschedule Test / Exam for student</a:t>
          </a:r>
          <a:endParaRPr lang="en-MY" dirty="0"/>
        </a:p>
      </dgm:t>
    </dgm:pt>
    <dgm:pt modelId="{BA29A668-FB89-4124-902A-0ED40FF7753D}" type="parTrans" cxnId="{259554AD-446D-4669-8E77-AB125D6E8127}">
      <dgm:prSet/>
      <dgm:spPr/>
      <dgm:t>
        <a:bodyPr/>
        <a:lstStyle/>
        <a:p>
          <a:endParaRPr lang="en-MY"/>
        </a:p>
      </dgm:t>
    </dgm:pt>
    <dgm:pt modelId="{58C95540-676C-4F33-92BA-1FBEC3E45BBC}" type="sibTrans" cxnId="{259554AD-446D-4669-8E77-AB125D6E8127}">
      <dgm:prSet/>
      <dgm:spPr/>
      <dgm:t>
        <a:bodyPr/>
        <a:lstStyle/>
        <a:p>
          <a:endParaRPr lang="en-MY"/>
        </a:p>
      </dgm:t>
    </dgm:pt>
    <dgm:pt modelId="{83C367B3-3A76-437B-A1B6-95CD4F608A5A}">
      <dgm:prSet/>
      <dgm:spPr/>
      <dgm:t>
        <a:bodyPr/>
        <a:lstStyle/>
        <a:p>
          <a:r>
            <a:rPr lang="en-MY" dirty="0" smtClean="0"/>
            <a:t>Cancel student’s reschedule application  </a:t>
          </a:r>
          <a:endParaRPr lang="en-MY" dirty="0"/>
        </a:p>
      </dgm:t>
    </dgm:pt>
    <dgm:pt modelId="{E053F17A-BC88-4DDD-BFDA-7A518E5E89CD}" type="parTrans" cxnId="{9B226896-29E9-4FAC-A565-D7E6261600AD}">
      <dgm:prSet/>
      <dgm:spPr/>
      <dgm:t>
        <a:bodyPr/>
        <a:lstStyle/>
        <a:p>
          <a:endParaRPr lang="en-MY"/>
        </a:p>
      </dgm:t>
    </dgm:pt>
    <dgm:pt modelId="{A7DE66D0-41D8-4850-812D-8D1A41E0B414}" type="sibTrans" cxnId="{9B226896-29E9-4FAC-A565-D7E6261600AD}">
      <dgm:prSet/>
      <dgm:spPr/>
      <dgm:t>
        <a:bodyPr/>
        <a:lstStyle/>
        <a:p>
          <a:endParaRPr lang="en-MY"/>
        </a:p>
      </dgm:t>
    </dgm:pt>
    <dgm:pt modelId="{C813804E-C56A-4B08-8DEA-43896E91EBB3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4. List of Reschedule Request Report </a:t>
          </a:r>
          <a:endParaRPr lang="en-MY" dirty="0">
            <a:solidFill>
              <a:schemeClr val="tx1"/>
            </a:solidFill>
          </a:endParaRPr>
        </a:p>
      </dgm:t>
    </dgm:pt>
    <dgm:pt modelId="{376EA226-5408-4040-B29D-94F7AC4AF39A}" type="parTrans" cxnId="{37E33A7A-E7F0-4C90-B954-E80C3AFD6586}">
      <dgm:prSet/>
      <dgm:spPr/>
      <dgm:t>
        <a:bodyPr/>
        <a:lstStyle/>
        <a:p>
          <a:endParaRPr lang="en-MY"/>
        </a:p>
      </dgm:t>
    </dgm:pt>
    <dgm:pt modelId="{003DC2FB-4A14-43CB-873A-B8E77956D89C}" type="sibTrans" cxnId="{37E33A7A-E7F0-4C90-B954-E80C3AFD6586}">
      <dgm:prSet/>
      <dgm:spPr/>
      <dgm:t>
        <a:bodyPr/>
        <a:lstStyle/>
        <a:p>
          <a:endParaRPr lang="en-MY"/>
        </a:p>
      </dgm:t>
    </dgm:pt>
    <dgm:pt modelId="{59068E29-A410-4A3F-A3D7-5DC302407594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5. Approved Reschedule Request Report</a:t>
          </a:r>
          <a:endParaRPr lang="en-MY" dirty="0">
            <a:solidFill>
              <a:schemeClr val="tx1"/>
            </a:solidFill>
          </a:endParaRPr>
        </a:p>
      </dgm:t>
    </dgm:pt>
    <dgm:pt modelId="{4172CF92-F922-4455-8335-FD2B6AD20933}" type="parTrans" cxnId="{964BE08E-5E63-468D-8FBD-0A72A60D25FA}">
      <dgm:prSet/>
      <dgm:spPr/>
      <dgm:t>
        <a:bodyPr/>
        <a:lstStyle/>
        <a:p>
          <a:endParaRPr lang="en-MY"/>
        </a:p>
      </dgm:t>
    </dgm:pt>
    <dgm:pt modelId="{66186A43-E792-4DEA-8B0D-014657E85CCB}" type="sibTrans" cxnId="{964BE08E-5E63-468D-8FBD-0A72A60D25FA}">
      <dgm:prSet/>
      <dgm:spPr/>
      <dgm:t>
        <a:bodyPr/>
        <a:lstStyle/>
        <a:p>
          <a:endParaRPr lang="en-MY"/>
        </a:p>
      </dgm:t>
    </dgm:pt>
    <dgm:pt modelId="{3AC4ADEE-A8C9-4311-848F-BEDFD386B323}">
      <dgm:prSet/>
      <dgm:spPr/>
      <dgm:t>
        <a:bodyPr/>
        <a:lstStyle/>
        <a:p>
          <a:r>
            <a:rPr lang="en-MY" dirty="0" smtClean="0"/>
            <a:t>List of submitted reschedule request (Pending, Cancelled, Approved, Rejected)</a:t>
          </a:r>
          <a:endParaRPr lang="en-MY" dirty="0"/>
        </a:p>
      </dgm:t>
    </dgm:pt>
    <dgm:pt modelId="{8DB43DEA-EBEC-4DD2-A790-9ACCE7C93BEE}" type="parTrans" cxnId="{701572B4-6D0C-4271-BF1F-A5DB9E9A9411}">
      <dgm:prSet/>
      <dgm:spPr/>
      <dgm:t>
        <a:bodyPr/>
        <a:lstStyle/>
        <a:p>
          <a:endParaRPr lang="en-MY"/>
        </a:p>
      </dgm:t>
    </dgm:pt>
    <dgm:pt modelId="{49F567E4-828C-4671-B7A5-FD736AF133DE}" type="sibTrans" cxnId="{701572B4-6D0C-4271-BF1F-A5DB9E9A9411}">
      <dgm:prSet/>
      <dgm:spPr/>
      <dgm:t>
        <a:bodyPr/>
        <a:lstStyle/>
        <a:p>
          <a:endParaRPr lang="en-MY"/>
        </a:p>
      </dgm:t>
    </dgm:pt>
    <dgm:pt modelId="{E1178AE5-BEE3-4C34-B2BC-034970506BCF}">
      <dgm:prSet/>
      <dgm:spPr/>
      <dgm:t>
        <a:bodyPr/>
        <a:lstStyle/>
        <a:p>
          <a:r>
            <a:rPr lang="en-MY" dirty="0" smtClean="0"/>
            <a:t>List of approved reschedule request</a:t>
          </a:r>
          <a:endParaRPr lang="en-MY" dirty="0"/>
        </a:p>
      </dgm:t>
    </dgm:pt>
    <dgm:pt modelId="{D97DA642-CFBE-4858-AAD1-242A36EED062}" type="parTrans" cxnId="{51C1E544-01CF-460F-BDA5-50F57A232260}">
      <dgm:prSet/>
      <dgm:spPr/>
      <dgm:t>
        <a:bodyPr/>
        <a:lstStyle/>
        <a:p>
          <a:endParaRPr lang="en-MY"/>
        </a:p>
      </dgm:t>
    </dgm:pt>
    <dgm:pt modelId="{F5364D73-4864-4419-A95A-6B316DF43117}" type="sibTrans" cxnId="{51C1E544-01CF-460F-BDA5-50F57A232260}">
      <dgm:prSet/>
      <dgm:spPr/>
      <dgm:t>
        <a:bodyPr/>
        <a:lstStyle/>
        <a:p>
          <a:endParaRPr lang="en-MY"/>
        </a:p>
      </dgm:t>
    </dgm:pt>
    <dgm:pt modelId="{3FBCB995-CB62-4D3C-A174-2D2B0BBF6803}" type="pres">
      <dgm:prSet presAssocID="{A73180F6-3BDC-46A2-922B-B54E402F8A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C004049-72E6-47D6-9348-B3FCC2EDA1DC}" type="pres">
      <dgm:prSet presAssocID="{8AEA2507-49A7-438C-9F23-846544C4A1DF}" presName="linNode" presStyleCnt="0"/>
      <dgm:spPr/>
    </dgm:pt>
    <dgm:pt modelId="{E6F1EB48-77EA-4CCB-BB7A-386A478801FD}" type="pres">
      <dgm:prSet presAssocID="{8AEA2507-49A7-438C-9F23-846544C4A1DF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86131B9-BF18-4C6D-900A-4D810FFF4075}" type="pres">
      <dgm:prSet presAssocID="{8AEA2507-49A7-438C-9F23-846544C4A1DF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5C672DA-8CB7-4595-9F0B-CB0542AFB8EE}" type="pres">
      <dgm:prSet presAssocID="{0C5B4655-7DA5-44EE-955E-34159C9BFAA6}" presName="spacing" presStyleCnt="0"/>
      <dgm:spPr/>
    </dgm:pt>
    <dgm:pt modelId="{EE5CCB2E-3A32-427E-B3CF-8578242F6699}" type="pres">
      <dgm:prSet presAssocID="{1960DD9B-0575-41D2-8B2D-1148AEBEA608}" presName="linNode" presStyleCnt="0"/>
      <dgm:spPr/>
    </dgm:pt>
    <dgm:pt modelId="{5BD08C06-4078-47DA-9170-6C0F0423AF66}" type="pres">
      <dgm:prSet presAssocID="{1960DD9B-0575-41D2-8B2D-1148AEBEA608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1F3690D-8357-4ECA-82B2-653E0687E3BE}" type="pres">
      <dgm:prSet presAssocID="{1960DD9B-0575-41D2-8B2D-1148AEBEA608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EC72946-833D-4976-B580-6C5C83142100}" type="pres">
      <dgm:prSet presAssocID="{F7895BBC-09B1-4769-9CA7-B2491B818D63}" presName="spacing" presStyleCnt="0"/>
      <dgm:spPr/>
    </dgm:pt>
    <dgm:pt modelId="{0FD11555-E179-4C1F-97C4-D91DA16CEA09}" type="pres">
      <dgm:prSet presAssocID="{65AA23A3-AA69-4807-8134-74BBB267D251}" presName="linNode" presStyleCnt="0"/>
      <dgm:spPr/>
    </dgm:pt>
    <dgm:pt modelId="{4A7EC2B8-7007-4973-93FA-4904A1BF432C}" type="pres">
      <dgm:prSet presAssocID="{65AA23A3-AA69-4807-8134-74BBB267D251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9686EDF-8750-4D5E-99D2-8796A0EE92E0}" type="pres">
      <dgm:prSet presAssocID="{65AA23A3-AA69-4807-8134-74BBB267D251}" presName="childShp" presStyleLbl="bgAccFollowNode1" presStyleIdx="2" presStyleCnt="5" custLinFactNeighborX="41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BC51435-0C26-48E3-966C-C8F581BAD96D}" type="pres">
      <dgm:prSet presAssocID="{D1DE5420-20FD-43E2-91AC-B9CD66D610A9}" presName="spacing" presStyleCnt="0"/>
      <dgm:spPr/>
    </dgm:pt>
    <dgm:pt modelId="{03CC1DAD-68AF-44D3-9409-A9CEA4643B3B}" type="pres">
      <dgm:prSet presAssocID="{C813804E-C56A-4B08-8DEA-43896E91EBB3}" presName="linNode" presStyleCnt="0"/>
      <dgm:spPr/>
    </dgm:pt>
    <dgm:pt modelId="{C33C9EA5-874C-42CC-8492-D5D6D903FD16}" type="pres">
      <dgm:prSet presAssocID="{C813804E-C56A-4B08-8DEA-43896E91EBB3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111E257-530C-4A0C-A64A-9E400A56661A}" type="pres">
      <dgm:prSet presAssocID="{C813804E-C56A-4B08-8DEA-43896E91EBB3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B981F97-69D0-4D22-90FC-007A2B08AB47}" type="pres">
      <dgm:prSet presAssocID="{003DC2FB-4A14-43CB-873A-B8E77956D89C}" presName="spacing" presStyleCnt="0"/>
      <dgm:spPr/>
    </dgm:pt>
    <dgm:pt modelId="{B96F67B9-3780-4D81-983B-047F214C960C}" type="pres">
      <dgm:prSet presAssocID="{59068E29-A410-4A3F-A3D7-5DC302407594}" presName="linNode" presStyleCnt="0"/>
      <dgm:spPr/>
    </dgm:pt>
    <dgm:pt modelId="{A8AF5631-7FF7-4555-A1F0-95217AA5F551}" type="pres">
      <dgm:prSet presAssocID="{59068E29-A410-4A3F-A3D7-5DC30240759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1AEB8CA-F73A-4C04-BA49-92255F7E153D}" type="pres">
      <dgm:prSet presAssocID="{59068E29-A410-4A3F-A3D7-5DC30240759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01572B4-6D0C-4271-BF1F-A5DB9E9A9411}" srcId="{C813804E-C56A-4B08-8DEA-43896E91EBB3}" destId="{3AC4ADEE-A8C9-4311-848F-BEDFD386B323}" srcOrd="0" destOrd="0" parTransId="{8DB43DEA-EBEC-4DD2-A790-9ACCE7C93BEE}" sibTransId="{49F567E4-828C-4671-B7A5-FD736AF133DE}"/>
    <dgm:cxn modelId="{37E33A7A-E7F0-4C90-B954-E80C3AFD6586}" srcId="{A73180F6-3BDC-46A2-922B-B54E402F8ABB}" destId="{C813804E-C56A-4B08-8DEA-43896E91EBB3}" srcOrd="3" destOrd="0" parTransId="{376EA226-5408-4040-B29D-94F7AC4AF39A}" sibTransId="{003DC2FB-4A14-43CB-873A-B8E77956D89C}"/>
    <dgm:cxn modelId="{EE074378-CBE1-4E07-907C-8F81ADB3E5DC}" type="presOf" srcId="{E1178AE5-BEE3-4C34-B2BC-034970506BCF}" destId="{31AEB8CA-F73A-4C04-BA49-92255F7E153D}" srcOrd="0" destOrd="0" presId="urn:microsoft.com/office/officeart/2005/8/layout/vList6"/>
    <dgm:cxn modelId="{259554AD-446D-4669-8E77-AB125D6E8127}" srcId="{1960DD9B-0575-41D2-8B2D-1148AEBEA608}" destId="{2CAE921F-171C-4CF0-BDA3-D6710AA44766}" srcOrd="0" destOrd="0" parTransId="{BA29A668-FB89-4124-902A-0ED40FF7753D}" sibTransId="{58C95540-676C-4F33-92BA-1FBEC3E45BBC}"/>
    <dgm:cxn modelId="{17167BB1-93AA-42F0-899F-B660FC8EC441}" type="presOf" srcId="{83C367B3-3A76-437B-A1B6-95CD4F608A5A}" destId="{69686EDF-8750-4D5E-99D2-8796A0EE92E0}" srcOrd="0" destOrd="0" presId="urn:microsoft.com/office/officeart/2005/8/layout/vList6"/>
    <dgm:cxn modelId="{0563CA37-E63A-4030-8FA1-7F4238408600}" srcId="{A73180F6-3BDC-46A2-922B-B54E402F8ABB}" destId="{1960DD9B-0575-41D2-8B2D-1148AEBEA608}" srcOrd="1" destOrd="0" parTransId="{0B781B0B-F01F-489A-80A8-8D0EEB6C2D21}" sibTransId="{F7895BBC-09B1-4769-9CA7-B2491B818D63}"/>
    <dgm:cxn modelId="{16AC9865-A045-4D74-B120-BDBD665B4031}" type="presOf" srcId="{3C6C031F-251B-4932-A992-2FB211C64990}" destId="{D86131B9-BF18-4C6D-900A-4D810FFF4075}" srcOrd="0" destOrd="0" presId="urn:microsoft.com/office/officeart/2005/8/layout/vList6"/>
    <dgm:cxn modelId="{33CA6BD2-BE9A-487F-9C7E-A507F3805FD0}" type="presOf" srcId="{8AEA2507-49A7-438C-9F23-846544C4A1DF}" destId="{E6F1EB48-77EA-4CCB-BB7A-386A478801FD}" srcOrd="0" destOrd="0" presId="urn:microsoft.com/office/officeart/2005/8/layout/vList6"/>
    <dgm:cxn modelId="{F0E4686E-AAE4-4265-A362-D6F3A71E2E5E}" type="presOf" srcId="{59068E29-A410-4A3F-A3D7-5DC302407594}" destId="{A8AF5631-7FF7-4555-A1F0-95217AA5F551}" srcOrd="0" destOrd="0" presId="urn:microsoft.com/office/officeart/2005/8/layout/vList6"/>
    <dgm:cxn modelId="{9D721C35-F77F-4AED-8B42-662244523D3D}" type="presOf" srcId="{A73180F6-3BDC-46A2-922B-B54E402F8ABB}" destId="{3FBCB995-CB62-4D3C-A174-2D2B0BBF6803}" srcOrd="0" destOrd="0" presId="urn:microsoft.com/office/officeart/2005/8/layout/vList6"/>
    <dgm:cxn modelId="{CF552956-A7C9-4B95-B068-00FA1B645F9E}" type="presOf" srcId="{1960DD9B-0575-41D2-8B2D-1148AEBEA608}" destId="{5BD08C06-4078-47DA-9170-6C0F0423AF66}" srcOrd="0" destOrd="0" presId="urn:microsoft.com/office/officeart/2005/8/layout/vList6"/>
    <dgm:cxn modelId="{02B2F11D-909B-49E0-B34B-B7ED68925834}" srcId="{8AEA2507-49A7-438C-9F23-846544C4A1DF}" destId="{3C6C031F-251B-4932-A992-2FB211C64990}" srcOrd="0" destOrd="0" parTransId="{80EECD9A-7720-42C4-AE2D-C1323F8EB502}" sibTransId="{FAA29F44-957D-4DA8-92A6-1F2330AE3AE4}"/>
    <dgm:cxn modelId="{57674F54-468C-4D26-9AF2-2095FAE811DE}" srcId="{A73180F6-3BDC-46A2-922B-B54E402F8ABB}" destId="{65AA23A3-AA69-4807-8134-74BBB267D251}" srcOrd="2" destOrd="0" parTransId="{2DF31A35-0377-4E53-ADA8-4ACD768E3CAA}" sibTransId="{D1DE5420-20FD-43E2-91AC-B9CD66D610A9}"/>
    <dgm:cxn modelId="{02B4A684-3EA3-496E-8620-CD96693CB230}" srcId="{A73180F6-3BDC-46A2-922B-B54E402F8ABB}" destId="{8AEA2507-49A7-438C-9F23-846544C4A1DF}" srcOrd="0" destOrd="0" parTransId="{0F2FB745-32BE-4B51-984E-0C017133B72E}" sibTransId="{0C5B4655-7DA5-44EE-955E-34159C9BFAA6}"/>
    <dgm:cxn modelId="{51C1E544-01CF-460F-BDA5-50F57A232260}" srcId="{59068E29-A410-4A3F-A3D7-5DC302407594}" destId="{E1178AE5-BEE3-4C34-B2BC-034970506BCF}" srcOrd="0" destOrd="0" parTransId="{D97DA642-CFBE-4858-AAD1-242A36EED062}" sibTransId="{F5364D73-4864-4419-A95A-6B316DF43117}"/>
    <dgm:cxn modelId="{4478EFED-E98D-4174-B281-E53212A07752}" type="presOf" srcId="{65AA23A3-AA69-4807-8134-74BBB267D251}" destId="{4A7EC2B8-7007-4973-93FA-4904A1BF432C}" srcOrd="0" destOrd="0" presId="urn:microsoft.com/office/officeart/2005/8/layout/vList6"/>
    <dgm:cxn modelId="{C6AC691B-3A79-4E42-9C36-0070F97AF6E4}" type="presOf" srcId="{2CAE921F-171C-4CF0-BDA3-D6710AA44766}" destId="{F1F3690D-8357-4ECA-82B2-653E0687E3BE}" srcOrd="0" destOrd="0" presId="urn:microsoft.com/office/officeart/2005/8/layout/vList6"/>
    <dgm:cxn modelId="{964BE08E-5E63-468D-8FBD-0A72A60D25FA}" srcId="{A73180F6-3BDC-46A2-922B-B54E402F8ABB}" destId="{59068E29-A410-4A3F-A3D7-5DC302407594}" srcOrd="4" destOrd="0" parTransId="{4172CF92-F922-4455-8335-FD2B6AD20933}" sibTransId="{66186A43-E792-4DEA-8B0D-014657E85CCB}"/>
    <dgm:cxn modelId="{9B226896-29E9-4FAC-A565-D7E6261600AD}" srcId="{65AA23A3-AA69-4807-8134-74BBB267D251}" destId="{83C367B3-3A76-437B-A1B6-95CD4F608A5A}" srcOrd="0" destOrd="0" parTransId="{E053F17A-BC88-4DDD-BFDA-7A518E5E89CD}" sibTransId="{A7DE66D0-41D8-4850-812D-8D1A41E0B414}"/>
    <dgm:cxn modelId="{3916A70D-E3A8-4EE7-BB33-E4381D9AD8BC}" type="presOf" srcId="{C813804E-C56A-4B08-8DEA-43896E91EBB3}" destId="{C33C9EA5-874C-42CC-8492-D5D6D903FD16}" srcOrd="0" destOrd="0" presId="urn:microsoft.com/office/officeart/2005/8/layout/vList6"/>
    <dgm:cxn modelId="{AA2EFE31-5116-4CFA-A7E5-630789F8F471}" type="presOf" srcId="{3AC4ADEE-A8C9-4311-848F-BEDFD386B323}" destId="{0111E257-530C-4A0C-A64A-9E400A56661A}" srcOrd="0" destOrd="0" presId="urn:microsoft.com/office/officeart/2005/8/layout/vList6"/>
    <dgm:cxn modelId="{37FB67B8-5B59-4020-9AFE-1F54903BC01E}" type="presParOf" srcId="{3FBCB995-CB62-4D3C-A174-2D2B0BBF6803}" destId="{7C004049-72E6-47D6-9348-B3FCC2EDA1DC}" srcOrd="0" destOrd="0" presId="urn:microsoft.com/office/officeart/2005/8/layout/vList6"/>
    <dgm:cxn modelId="{C3BCFC70-6F9F-4E2C-8ED4-9B6F57529C17}" type="presParOf" srcId="{7C004049-72E6-47D6-9348-B3FCC2EDA1DC}" destId="{E6F1EB48-77EA-4CCB-BB7A-386A478801FD}" srcOrd="0" destOrd="0" presId="urn:microsoft.com/office/officeart/2005/8/layout/vList6"/>
    <dgm:cxn modelId="{84B63D88-BCB1-46E3-A25C-3405C38EBA28}" type="presParOf" srcId="{7C004049-72E6-47D6-9348-B3FCC2EDA1DC}" destId="{D86131B9-BF18-4C6D-900A-4D810FFF4075}" srcOrd="1" destOrd="0" presId="urn:microsoft.com/office/officeart/2005/8/layout/vList6"/>
    <dgm:cxn modelId="{BA8AA116-68E0-4D82-AF8C-83E1D393B813}" type="presParOf" srcId="{3FBCB995-CB62-4D3C-A174-2D2B0BBF6803}" destId="{45C672DA-8CB7-4595-9F0B-CB0542AFB8EE}" srcOrd="1" destOrd="0" presId="urn:microsoft.com/office/officeart/2005/8/layout/vList6"/>
    <dgm:cxn modelId="{DE2EFEBC-1818-4E35-A3B7-02961643629A}" type="presParOf" srcId="{3FBCB995-CB62-4D3C-A174-2D2B0BBF6803}" destId="{EE5CCB2E-3A32-427E-B3CF-8578242F6699}" srcOrd="2" destOrd="0" presId="urn:microsoft.com/office/officeart/2005/8/layout/vList6"/>
    <dgm:cxn modelId="{6EFA1AA5-D16B-4AC6-A55F-CC5CA5FBBD0A}" type="presParOf" srcId="{EE5CCB2E-3A32-427E-B3CF-8578242F6699}" destId="{5BD08C06-4078-47DA-9170-6C0F0423AF66}" srcOrd="0" destOrd="0" presId="urn:microsoft.com/office/officeart/2005/8/layout/vList6"/>
    <dgm:cxn modelId="{19073350-144F-46F8-9181-4F415E46C6F4}" type="presParOf" srcId="{EE5CCB2E-3A32-427E-B3CF-8578242F6699}" destId="{F1F3690D-8357-4ECA-82B2-653E0687E3BE}" srcOrd="1" destOrd="0" presId="urn:microsoft.com/office/officeart/2005/8/layout/vList6"/>
    <dgm:cxn modelId="{BA9CC324-2CBA-4B1E-8340-8E54CADBED40}" type="presParOf" srcId="{3FBCB995-CB62-4D3C-A174-2D2B0BBF6803}" destId="{2EC72946-833D-4976-B580-6C5C83142100}" srcOrd="3" destOrd="0" presId="urn:microsoft.com/office/officeart/2005/8/layout/vList6"/>
    <dgm:cxn modelId="{EFA943B1-FFDB-49F1-B742-B0C06E14DBD6}" type="presParOf" srcId="{3FBCB995-CB62-4D3C-A174-2D2B0BBF6803}" destId="{0FD11555-E179-4C1F-97C4-D91DA16CEA09}" srcOrd="4" destOrd="0" presId="urn:microsoft.com/office/officeart/2005/8/layout/vList6"/>
    <dgm:cxn modelId="{0C9532A0-AEFB-47A1-9214-666B50187A5B}" type="presParOf" srcId="{0FD11555-E179-4C1F-97C4-D91DA16CEA09}" destId="{4A7EC2B8-7007-4973-93FA-4904A1BF432C}" srcOrd="0" destOrd="0" presId="urn:microsoft.com/office/officeart/2005/8/layout/vList6"/>
    <dgm:cxn modelId="{78918352-8AC8-4538-9B90-35D4820C90A7}" type="presParOf" srcId="{0FD11555-E179-4C1F-97C4-D91DA16CEA09}" destId="{69686EDF-8750-4D5E-99D2-8796A0EE92E0}" srcOrd="1" destOrd="0" presId="urn:microsoft.com/office/officeart/2005/8/layout/vList6"/>
    <dgm:cxn modelId="{AA800893-B888-4397-AE03-9660F247202E}" type="presParOf" srcId="{3FBCB995-CB62-4D3C-A174-2D2B0BBF6803}" destId="{7BC51435-0C26-48E3-966C-C8F581BAD96D}" srcOrd="5" destOrd="0" presId="urn:microsoft.com/office/officeart/2005/8/layout/vList6"/>
    <dgm:cxn modelId="{36DA5CA9-7627-4AA9-803D-A403F18DD13C}" type="presParOf" srcId="{3FBCB995-CB62-4D3C-A174-2D2B0BBF6803}" destId="{03CC1DAD-68AF-44D3-9409-A9CEA4643B3B}" srcOrd="6" destOrd="0" presId="urn:microsoft.com/office/officeart/2005/8/layout/vList6"/>
    <dgm:cxn modelId="{C1BF1B62-CF77-4BD1-8960-B3A9DD738AC8}" type="presParOf" srcId="{03CC1DAD-68AF-44D3-9409-A9CEA4643B3B}" destId="{C33C9EA5-874C-42CC-8492-D5D6D903FD16}" srcOrd="0" destOrd="0" presId="urn:microsoft.com/office/officeart/2005/8/layout/vList6"/>
    <dgm:cxn modelId="{48445CC9-F88D-4607-BE0E-778C172E5A56}" type="presParOf" srcId="{03CC1DAD-68AF-44D3-9409-A9CEA4643B3B}" destId="{0111E257-530C-4A0C-A64A-9E400A56661A}" srcOrd="1" destOrd="0" presId="urn:microsoft.com/office/officeart/2005/8/layout/vList6"/>
    <dgm:cxn modelId="{7076D007-74D5-4974-899F-EFD9E4B6CE98}" type="presParOf" srcId="{3FBCB995-CB62-4D3C-A174-2D2B0BBF6803}" destId="{AB981F97-69D0-4D22-90FC-007A2B08AB47}" srcOrd="7" destOrd="0" presId="urn:microsoft.com/office/officeart/2005/8/layout/vList6"/>
    <dgm:cxn modelId="{AF3DC5C0-17E0-4D3F-881A-8A4A65A7AA22}" type="presParOf" srcId="{3FBCB995-CB62-4D3C-A174-2D2B0BBF6803}" destId="{B96F67B9-3780-4D81-983B-047F214C960C}" srcOrd="8" destOrd="0" presId="urn:microsoft.com/office/officeart/2005/8/layout/vList6"/>
    <dgm:cxn modelId="{4D1143C0-C3B9-415E-B6A0-73843C33C4E9}" type="presParOf" srcId="{B96F67B9-3780-4D81-983B-047F214C960C}" destId="{A8AF5631-7FF7-4555-A1F0-95217AA5F551}" srcOrd="0" destOrd="0" presId="urn:microsoft.com/office/officeart/2005/8/layout/vList6"/>
    <dgm:cxn modelId="{1611C245-57C9-4766-8A86-E1729CBFC078}" type="presParOf" srcId="{B96F67B9-3780-4D81-983B-047F214C960C}" destId="{31AEB8CA-F73A-4C04-BA49-92255F7E153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FDE414-FFB8-4C0F-A4BC-FC393FE1B7D4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B89C3693-BF77-46AB-BF71-9F484269A4F5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Student Assessment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9B7201-6636-4F8F-9A8D-A895F8C41AAD}" type="parTrans" cxnId="{0C5752E6-CD9C-4F7D-9AD6-290CE44B8A3A}">
      <dgm:prSet/>
      <dgm:spPr/>
      <dgm:t>
        <a:bodyPr/>
        <a:lstStyle/>
        <a:p>
          <a:endParaRPr lang="en-MY"/>
        </a:p>
      </dgm:t>
    </dgm:pt>
    <dgm:pt modelId="{21CB5C10-B2F4-4C81-8FF3-7D670BA14C56}" type="sibTrans" cxnId="{0C5752E6-CD9C-4F7D-9AD6-290CE44B8A3A}">
      <dgm:prSet/>
      <dgm:spPr/>
      <dgm:t>
        <a:bodyPr/>
        <a:lstStyle/>
        <a:p>
          <a:endParaRPr lang="en-MY"/>
        </a:p>
      </dgm:t>
    </dgm:pt>
    <dgm:pt modelId="{1DB162D1-1982-44FA-99DC-BEFB18021B68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3. Criteria Cut-off Date Setup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94375B-429E-4C05-9743-592076BA21EE}" type="parTrans" cxnId="{6C9D024A-CEBE-4807-B896-67B4352C9172}">
      <dgm:prSet/>
      <dgm:spPr/>
      <dgm:t>
        <a:bodyPr/>
        <a:lstStyle/>
        <a:p>
          <a:endParaRPr lang="en-MY"/>
        </a:p>
      </dgm:t>
    </dgm:pt>
    <dgm:pt modelId="{54D49A47-851F-4D6F-A40D-9D406EA993AA}" type="sibTrans" cxnId="{6C9D024A-CEBE-4807-B896-67B4352C9172}">
      <dgm:prSet/>
      <dgm:spPr/>
      <dgm:t>
        <a:bodyPr/>
        <a:lstStyle/>
        <a:p>
          <a:endParaRPr lang="en-MY"/>
        </a:p>
      </dgm:t>
    </dgm:pt>
    <dgm:pt modelId="{89BCD86D-AFD4-4AF7-8336-5A21D699EFF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4. Define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98BBE2-45C3-47FC-9907-8234EAC7CCA4}" type="parTrans" cxnId="{9C4750CE-4D27-4C37-BD63-6EC108B30CD3}">
      <dgm:prSet/>
      <dgm:spPr/>
      <dgm:t>
        <a:bodyPr/>
        <a:lstStyle/>
        <a:p>
          <a:endParaRPr lang="en-MY"/>
        </a:p>
      </dgm:t>
    </dgm:pt>
    <dgm:pt modelId="{EE08F6F5-3A3E-43C7-A65D-BD32B2393108}" type="sibTrans" cxnId="{9C4750CE-4D27-4C37-BD63-6EC108B30CD3}">
      <dgm:prSet/>
      <dgm:spPr/>
      <dgm:t>
        <a:bodyPr/>
        <a:lstStyle/>
        <a:p>
          <a:endParaRPr lang="en-MY"/>
        </a:p>
      </dgm:t>
    </dgm:pt>
    <dgm:pt modelId="{95AB50FE-6B63-4C50-8E79-01A3DED768D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5. Define Sub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075C84-C705-45EB-8FE8-2E385BD2810A}" type="parTrans" cxnId="{E1D13EC1-908D-4ACC-8945-96DDAC187218}">
      <dgm:prSet/>
      <dgm:spPr/>
      <dgm:t>
        <a:bodyPr/>
        <a:lstStyle/>
        <a:p>
          <a:endParaRPr lang="en-MY"/>
        </a:p>
      </dgm:t>
    </dgm:pt>
    <dgm:pt modelId="{01E8B013-B4C5-4930-802B-A54DB6505868}" type="sibTrans" cxnId="{E1D13EC1-908D-4ACC-8945-96DDAC187218}">
      <dgm:prSet/>
      <dgm:spPr/>
      <dgm:t>
        <a:bodyPr/>
        <a:lstStyle/>
        <a:p>
          <a:endParaRPr lang="en-MY"/>
        </a:p>
      </dgm:t>
    </dgm:pt>
    <dgm:pt modelId="{1697696A-1655-41C2-8424-FBE7DA637A3B}">
      <dgm:prSet custT="1"/>
      <dgm:spPr/>
      <dgm:t>
        <a:bodyPr/>
        <a:lstStyle/>
        <a:p>
          <a:r>
            <a:rPr lang="en-MY" sz="2000" dirty="0" smtClean="0"/>
            <a:t>Setup the assessment types and sub component, e.g. SBA - classwork, homework, project, practical, etc.</a:t>
          </a:r>
          <a:endParaRPr lang="en-MY" sz="2000" dirty="0"/>
        </a:p>
      </dgm:t>
    </dgm:pt>
    <dgm:pt modelId="{211DF771-AF83-4C01-AF30-1D34CB9B5394}" type="parTrans" cxnId="{528A4DA1-BD89-487D-86E0-29D60E358F7F}">
      <dgm:prSet/>
      <dgm:spPr/>
      <dgm:t>
        <a:bodyPr/>
        <a:lstStyle/>
        <a:p>
          <a:endParaRPr lang="en-MY"/>
        </a:p>
      </dgm:t>
    </dgm:pt>
    <dgm:pt modelId="{84446109-CDED-42E4-AAD3-28BF0F6CD3F8}" type="sibTrans" cxnId="{528A4DA1-BD89-487D-86E0-29D60E358F7F}">
      <dgm:prSet/>
      <dgm:spPr/>
      <dgm:t>
        <a:bodyPr/>
        <a:lstStyle/>
        <a:p>
          <a:endParaRPr lang="en-MY"/>
        </a:p>
      </dgm:t>
    </dgm:pt>
    <dgm:pt modelId="{041D9C1F-C0FD-49CB-81A6-DB7CA20EE9ED}">
      <dgm:prSet custT="1"/>
      <dgm:spPr/>
      <dgm:t>
        <a:bodyPr/>
        <a:lstStyle/>
        <a:p>
          <a:r>
            <a:rPr lang="en-MY" sz="2000" dirty="0" smtClean="0"/>
            <a:t>Setup deadline for the assessment to be defined</a:t>
          </a:r>
          <a:endParaRPr lang="en-MY" sz="2000" dirty="0"/>
        </a:p>
      </dgm:t>
    </dgm:pt>
    <dgm:pt modelId="{2E844D33-45C2-47F5-822A-BAE27A02B71C}" type="parTrans" cxnId="{CE895E2B-681F-4068-A1AB-DFB90AB5C772}">
      <dgm:prSet/>
      <dgm:spPr/>
      <dgm:t>
        <a:bodyPr/>
        <a:lstStyle/>
        <a:p>
          <a:endParaRPr lang="en-MY"/>
        </a:p>
      </dgm:t>
    </dgm:pt>
    <dgm:pt modelId="{E52B08A3-CD33-4730-84F7-DAB67FB305B8}" type="sibTrans" cxnId="{CE895E2B-681F-4068-A1AB-DFB90AB5C772}">
      <dgm:prSet/>
      <dgm:spPr/>
      <dgm:t>
        <a:bodyPr/>
        <a:lstStyle/>
        <a:p>
          <a:endParaRPr lang="en-MY"/>
        </a:p>
      </dgm:t>
    </dgm:pt>
    <dgm:pt modelId="{C10E96F0-7927-427D-8B56-39A696C6009B}">
      <dgm:prSet custT="1"/>
      <dgm:spPr/>
      <dgm:t>
        <a:bodyPr/>
        <a:lstStyle/>
        <a:p>
          <a:r>
            <a:rPr lang="en-MY" sz="2000" dirty="0" smtClean="0"/>
            <a:t>Setup the marks and weightage for the assessment</a:t>
          </a:r>
          <a:endParaRPr lang="en-MY" sz="2000" dirty="0"/>
        </a:p>
      </dgm:t>
    </dgm:pt>
    <dgm:pt modelId="{BD270BC1-1FCA-47F4-A034-1279203AFFA6}" type="parTrans" cxnId="{EAD2589B-2A35-4EDF-841A-3ABF742C93E9}">
      <dgm:prSet/>
      <dgm:spPr/>
      <dgm:t>
        <a:bodyPr/>
        <a:lstStyle/>
        <a:p>
          <a:endParaRPr lang="en-MY"/>
        </a:p>
      </dgm:t>
    </dgm:pt>
    <dgm:pt modelId="{5B23FC14-1A03-4494-849B-E29523ED7DF6}" type="sibTrans" cxnId="{EAD2589B-2A35-4EDF-841A-3ABF742C93E9}">
      <dgm:prSet/>
      <dgm:spPr/>
      <dgm:t>
        <a:bodyPr/>
        <a:lstStyle/>
        <a:p>
          <a:endParaRPr lang="en-MY"/>
        </a:p>
      </dgm:t>
    </dgm:pt>
    <dgm:pt modelId="{17C58F17-6E48-42E7-A75B-C71A76C3C3A2}">
      <dgm:prSet custT="1"/>
      <dgm:spPr/>
      <dgm:t>
        <a:bodyPr/>
        <a:lstStyle/>
        <a:p>
          <a:r>
            <a:rPr lang="en-MY" sz="2000" dirty="0" smtClean="0"/>
            <a:t>E.g. BCAT, Monthly Test</a:t>
          </a:r>
          <a:endParaRPr lang="en-MY" sz="2000" dirty="0"/>
        </a:p>
      </dgm:t>
    </dgm:pt>
    <dgm:pt modelId="{CF52B95F-D31C-4BE9-9A67-507454B2C7B0}" type="parTrans" cxnId="{5B2FF5B5-CE4A-4B05-8A31-82EA87186FD4}">
      <dgm:prSet/>
      <dgm:spPr/>
      <dgm:t>
        <a:bodyPr/>
        <a:lstStyle/>
        <a:p>
          <a:endParaRPr lang="en-MY"/>
        </a:p>
      </dgm:t>
    </dgm:pt>
    <dgm:pt modelId="{D0C599E1-4416-4510-9BD1-0279E16BB36F}" type="sibTrans" cxnId="{5B2FF5B5-CE4A-4B05-8A31-82EA87186FD4}">
      <dgm:prSet/>
      <dgm:spPr/>
      <dgm:t>
        <a:bodyPr/>
        <a:lstStyle/>
        <a:p>
          <a:endParaRPr lang="en-MY"/>
        </a:p>
      </dgm:t>
    </dgm:pt>
    <dgm:pt modelId="{CB3D13B9-9F19-497D-848B-2F3E6E93EC92}">
      <dgm:prSet custT="1"/>
      <dgm:spPr/>
      <dgm:t>
        <a:bodyPr/>
        <a:lstStyle/>
        <a:p>
          <a:r>
            <a:rPr lang="en-MY" sz="2000" dirty="0" smtClean="0"/>
            <a:t>Setup the marks and weightage for the sub component, e.g. Classwork, Homework, Project, Paper 1, Paper 2</a:t>
          </a:r>
          <a:endParaRPr lang="en-MY" sz="2000" dirty="0"/>
        </a:p>
      </dgm:t>
    </dgm:pt>
    <dgm:pt modelId="{46FA9A46-4190-4EF2-BAE1-29DDE158096A}" type="parTrans" cxnId="{ACF4D6F4-481B-4884-933D-7F4D428B7B2F}">
      <dgm:prSet/>
      <dgm:spPr/>
      <dgm:t>
        <a:bodyPr/>
        <a:lstStyle/>
        <a:p>
          <a:endParaRPr lang="en-MY"/>
        </a:p>
      </dgm:t>
    </dgm:pt>
    <dgm:pt modelId="{332CC7DA-11C4-4413-81A6-A0909ECC5E0B}" type="sibTrans" cxnId="{ACF4D6F4-481B-4884-933D-7F4D428B7B2F}">
      <dgm:prSet/>
      <dgm:spPr/>
      <dgm:t>
        <a:bodyPr/>
        <a:lstStyle/>
        <a:p>
          <a:endParaRPr lang="en-MY"/>
        </a:p>
      </dgm:t>
    </dgm:pt>
    <dgm:pt modelId="{FD56FA00-50E1-4D3A-96AD-0B10CA3C5E1B}">
      <dgm:prSet phldrT="[Text]" custT="1"/>
      <dgm:spPr/>
      <dgm:t>
        <a:bodyPr/>
        <a:lstStyle/>
        <a:p>
          <a:r>
            <a:rPr lang="en-MY" sz="2000" dirty="0" smtClean="0"/>
            <a:t>Head of Department(HOD) to setup weightages</a:t>
          </a:r>
          <a:endParaRPr lang="en-MY" sz="2000" dirty="0"/>
        </a:p>
      </dgm:t>
    </dgm:pt>
    <dgm:pt modelId="{B9E8CF63-FD22-42A7-9C32-58E42F421E92}" type="parTrans" cxnId="{E274F378-7EAF-40F7-9753-10FEA85FF30C}">
      <dgm:prSet/>
      <dgm:spPr/>
      <dgm:t>
        <a:bodyPr/>
        <a:lstStyle/>
        <a:p>
          <a:endParaRPr lang="en-MY"/>
        </a:p>
      </dgm:t>
    </dgm:pt>
    <dgm:pt modelId="{ACBE9301-3B4B-4397-9A11-CC43B2C76B27}" type="sibTrans" cxnId="{E274F378-7EAF-40F7-9753-10FEA85FF30C}">
      <dgm:prSet/>
      <dgm:spPr/>
      <dgm:t>
        <a:bodyPr/>
        <a:lstStyle/>
        <a:p>
          <a:endParaRPr lang="en-MY"/>
        </a:p>
      </dgm:t>
    </dgm:pt>
    <dgm:pt modelId="{EE477A4C-2F50-46CB-BE0F-F53700FB931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2. Define Component and Sub Component</a:t>
          </a:r>
          <a:endParaRPr lang="en-MY" dirty="0"/>
        </a:p>
      </dgm:t>
    </dgm:pt>
    <dgm:pt modelId="{6DBB499B-09F0-4F5D-A9CE-3FC572211B1A}" type="parTrans" cxnId="{A82C1B2B-ECEA-4C5D-B2A3-391489062247}">
      <dgm:prSet/>
      <dgm:spPr/>
      <dgm:t>
        <a:bodyPr/>
        <a:lstStyle/>
        <a:p>
          <a:endParaRPr lang="en-MY"/>
        </a:p>
      </dgm:t>
    </dgm:pt>
    <dgm:pt modelId="{F690612B-9528-4EC2-ABDC-DE2AA09C6EF2}" type="sibTrans" cxnId="{A82C1B2B-ECEA-4C5D-B2A3-391489062247}">
      <dgm:prSet/>
      <dgm:spPr/>
      <dgm:t>
        <a:bodyPr/>
        <a:lstStyle/>
        <a:p>
          <a:endParaRPr lang="en-MY"/>
        </a:p>
      </dgm:t>
    </dgm:pt>
    <dgm:pt modelId="{ED87DAF8-C70C-4285-953A-E3A8CE8FE6F1}" type="pres">
      <dgm:prSet presAssocID="{D8FDE414-FFB8-4C0F-A4BC-FC393FE1B7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8949A9B8-B72E-4799-936E-9F24A3B0760A}" type="pres">
      <dgm:prSet presAssocID="{B89C3693-BF77-46AB-BF71-9F484269A4F5}" presName="linNode" presStyleCnt="0"/>
      <dgm:spPr/>
      <dgm:t>
        <a:bodyPr/>
        <a:lstStyle/>
        <a:p>
          <a:endParaRPr lang="en-MY"/>
        </a:p>
      </dgm:t>
    </dgm:pt>
    <dgm:pt modelId="{975B73B1-E629-4BCB-8A06-83EC1E462721}" type="pres">
      <dgm:prSet presAssocID="{B89C3693-BF77-46AB-BF71-9F484269A4F5}" presName="parentShp" presStyleLbl="node1" presStyleIdx="0" presStyleCnt="5" custScaleX="9805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E79108B-71A0-4148-8173-AB26FD69AB23}" type="pres">
      <dgm:prSet presAssocID="{B89C3693-BF77-46AB-BF71-9F484269A4F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E839123-BD48-4877-8C63-E58392B40523}" type="pres">
      <dgm:prSet presAssocID="{21CB5C10-B2F4-4C81-8FF3-7D670BA14C56}" presName="spacing" presStyleCnt="0"/>
      <dgm:spPr/>
      <dgm:t>
        <a:bodyPr/>
        <a:lstStyle/>
        <a:p>
          <a:endParaRPr lang="en-MY"/>
        </a:p>
      </dgm:t>
    </dgm:pt>
    <dgm:pt modelId="{75CB465B-F20E-45F7-88C2-F77FCBD784DD}" type="pres">
      <dgm:prSet presAssocID="{EE477A4C-2F50-46CB-BE0F-F53700FB931D}" presName="linNode" presStyleCnt="0"/>
      <dgm:spPr/>
    </dgm:pt>
    <dgm:pt modelId="{3C906C8F-5184-4265-96F6-41BE6B30C98F}" type="pres">
      <dgm:prSet presAssocID="{EE477A4C-2F50-46CB-BE0F-F53700FB931D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416FE02-017D-486B-B1A7-97E3AF271D11}" type="pres">
      <dgm:prSet presAssocID="{EE477A4C-2F50-46CB-BE0F-F53700FB931D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5477D69-709A-4348-B04F-648B61ECFED0}" type="pres">
      <dgm:prSet presAssocID="{F690612B-9528-4EC2-ABDC-DE2AA09C6EF2}" presName="spacing" presStyleCnt="0"/>
      <dgm:spPr/>
    </dgm:pt>
    <dgm:pt modelId="{B2396182-8E8D-4D45-BFDB-7339ED08FFDB}" type="pres">
      <dgm:prSet presAssocID="{1DB162D1-1982-44FA-99DC-BEFB18021B68}" presName="linNode" presStyleCnt="0"/>
      <dgm:spPr/>
      <dgm:t>
        <a:bodyPr/>
        <a:lstStyle/>
        <a:p>
          <a:endParaRPr lang="en-MY"/>
        </a:p>
      </dgm:t>
    </dgm:pt>
    <dgm:pt modelId="{AFAF89B3-0661-41D3-B6F0-ABF937118BB5}" type="pres">
      <dgm:prSet presAssocID="{1DB162D1-1982-44FA-99DC-BEFB18021B6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9DC9C11-CF0B-4DC7-A58A-FF472AA5F3ED}" type="pres">
      <dgm:prSet presAssocID="{1DB162D1-1982-44FA-99DC-BEFB18021B6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F9F3A3-F2F9-433F-9071-4CCDE7E257AE}" type="pres">
      <dgm:prSet presAssocID="{54D49A47-851F-4D6F-A40D-9D406EA993AA}" presName="spacing" presStyleCnt="0"/>
      <dgm:spPr/>
      <dgm:t>
        <a:bodyPr/>
        <a:lstStyle/>
        <a:p>
          <a:endParaRPr lang="en-MY"/>
        </a:p>
      </dgm:t>
    </dgm:pt>
    <dgm:pt modelId="{E58B6D3E-7804-4F73-A72C-559D4738BC50}" type="pres">
      <dgm:prSet presAssocID="{89BCD86D-AFD4-4AF7-8336-5A21D699EFFD}" presName="linNode" presStyleCnt="0"/>
      <dgm:spPr/>
      <dgm:t>
        <a:bodyPr/>
        <a:lstStyle/>
        <a:p>
          <a:endParaRPr lang="en-MY"/>
        </a:p>
      </dgm:t>
    </dgm:pt>
    <dgm:pt modelId="{48A08810-B2F8-4ADD-ADF5-6351C72B8B19}" type="pres">
      <dgm:prSet presAssocID="{89BCD86D-AFD4-4AF7-8336-5A21D699EFFD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03E4235-2043-4240-8D84-C2E282D3C1DD}" type="pres">
      <dgm:prSet presAssocID="{89BCD86D-AFD4-4AF7-8336-5A21D699EFFD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B02B946-E17A-44B9-A8CD-70F992BD0B81}" type="pres">
      <dgm:prSet presAssocID="{EE08F6F5-3A3E-43C7-A65D-BD32B2393108}" presName="spacing" presStyleCnt="0"/>
      <dgm:spPr/>
      <dgm:t>
        <a:bodyPr/>
        <a:lstStyle/>
        <a:p>
          <a:endParaRPr lang="en-MY"/>
        </a:p>
      </dgm:t>
    </dgm:pt>
    <dgm:pt modelId="{ABB6DE36-BEAA-4C29-A292-1BE12628F9D6}" type="pres">
      <dgm:prSet presAssocID="{95AB50FE-6B63-4C50-8E79-01A3DED768DD}" presName="linNode" presStyleCnt="0"/>
      <dgm:spPr/>
      <dgm:t>
        <a:bodyPr/>
        <a:lstStyle/>
        <a:p>
          <a:endParaRPr lang="en-MY"/>
        </a:p>
      </dgm:t>
    </dgm:pt>
    <dgm:pt modelId="{EE182041-7B45-4BB3-B399-D1818DE38514}" type="pres">
      <dgm:prSet presAssocID="{95AB50FE-6B63-4C50-8E79-01A3DED768D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56E056-5D57-40A5-A03B-C3179ECEECC2}" type="pres">
      <dgm:prSet presAssocID="{95AB50FE-6B63-4C50-8E79-01A3DED768D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6724DD5-6629-40D7-8D57-6A3A5164CC5C}" type="presOf" srcId="{17C58F17-6E48-42E7-A75B-C71A76C3C3A2}" destId="{203E4235-2043-4240-8D84-C2E282D3C1DD}" srcOrd="0" destOrd="1" presId="urn:microsoft.com/office/officeart/2005/8/layout/vList6"/>
    <dgm:cxn modelId="{CE895E2B-681F-4068-A1AB-DFB90AB5C772}" srcId="{1DB162D1-1982-44FA-99DC-BEFB18021B68}" destId="{041D9C1F-C0FD-49CB-81A6-DB7CA20EE9ED}" srcOrd="0" destOrd="0" parTransId="{2E844D33-45C2-47F5-822A-BAE27A02B71C}" sibTransId="{E52B08A3-CD33-4730-84F7-DAB67FB305B8}"/>
    <dgm:cxn modelId="{6C9D024A-CEBE-4807-B896-67B4352C9172}" srcId="{D8FDE414-FFB8-4C0F-A4BC-FC393FE1B7D4}" destId="{1DB162D1-1982-44FA-99DC-BEFB18021B68}" srcOrd="2" destOrd="0" parTransId="{B294375B-429E-4C05-9743-592076BA21EE}" sibTransId="{54D49A47-851F-4D6F-A40D-9D406EA993AA}"/>
    <dgm:cxn modelId="{E1D13EC1-908D-4ACC-8945-96DDAC187218}" srcId="{D8FDE414-FFB8-4C0F-A4BC-FC393FE1B7D4}" destId="{95AB50FE-6B63-4C50-8E79-01A3DED768DD}" srcOrd="4" destOrd="0" parTransId="{01075C84-C705-45EB-8FE8-2E385BD2810A}" sibTransId="{01E8B013-B4C5-4930-802B-A54DB6505868}"/>
    <dgm:cxn modelId="{02E429E2-B333-425E-A35A-97B33640B769}" type="presOf" srcId="{EE477A4C-2F50-46CB-BE0F-F53700FB931D}" destId="{3C906C8F-5184-4265-96F6-41BE6B30C98F}" srcOrd="0" destOrd="0" presId="urn:microsoft.com/office/officeart/2005/8/layout/vList6"/>
    <dgm:cxn modelId="{E274F378-7EAF-40F7-9753-10FEA85FF30C}" srcId="{B89C3693-BF77-46AB-BF71-9F484269A4F5}" destId="{FD56FA00-50E1-4D3A-96AD-0B10CA3C5E1B}" srcOrd="0" destOrd="0" parTransId="{B9E8CF63-FD22-42A7-9C32-58E42F421E92}" sibTransId="{ACBE9301-3B4B-4397-9A11-CC43B2C76B27}"/>
    <dgm:cxn modelId="{5B2FF5B5-CE4A-4B05-8A31-82EA87186FD4}" srcId="{89BCD86D-AFD4-4AF7-8336-5A21D699EFFD}" destId="{17C58F17-6E48-42E7-A75B-C71A76C3C3A2}" srcOrd="1" destOrd="0" parTransId="{CF52B95F-D31C-4BE9-9A67-507454B2C7B0}" sibTransId="{D0C599E1-4416-4510-9BD1-0279E16BB36F}"/>
    <dgm:cxn modelId="{0C5752E6-CD9C-4F7D-9AD6-290CE44B8A3A}" srcId="{D8FDE414-FFB8-4C0F-A4BC-FC393FE1B7D4}" destId="{B89C3693-BF77-46AB-BF71-9F484269A4F5}" srcOrd="0" destOrd="0" parTransId="{259B7201-6636-4F8F-9A8D-A895F8C41AAD}" sibTransId="{21CB5C10-B2F4-4C81-8FF3-7D670BA14C56}"/>
    <dgm:cxn modelId="{ACF4D6F4-481B-4884-933D-7F4D428B7B2F}" srcId="{95AB50FE-6B63-4C50-8E79-01A3DED768DD}" destId="{CB3D13B9-9F19-497D-848B-2F3E6E93EC92}" srcOrd="0" destOrd="0" parTransId="{46FA9A46-4190-4EF2-BAE1-29DDE158096A}" sibTransId="{332CC7DA-11C4-4413-81A6-A0909ECC5E0B}"/>
    <dgm:cxn modelId="{CE629214-130C-4179-A06C-244BAF916CCB}" type="presOf" srcId="{89BCD86D-AFD4-4AF7-8336-5A21D699EFFD}" destId="{48A08810-B2F8-4ADD-ADF5-6351C72B8B19}" srcOrd="0" destOrd="0" presId="urn:microsoft.com/office/officeart/2005/8/layout/vList6"/>
    <dgm:cxn modelId="{EAD2589B-2A35-4EDF-841A-3ABF742C93E9}" srcId="{89BCD86D-AFD4-4AF7-8336-5A21D699EFFD}" destId="{C10E96F0-7927-427D-8B56-39A696C6009B}" srcOrd="0" destOrd="0" parTransId="{BD270BC1-1FCA-47F4-A034-1279203AFFA6}" sibTransId="{5B23FC14-1A03-4494-849B-E29523ED7DF6}"/>
    <dgm:cxn modelId="{A6C99D57-9FFB-43E1-9EC7-7CD73EA625B0}" type="presOf" srcId="{B89C3693-BF77-46AB-BF71-9F484269A4F5}" destId="{975B73B1-E629-4BCB-8A06-83EC1E462721}" srcOrd="0" destOrd="0" presId="urn:microsoft.com/office/officeart/2005/8/layout/vList6"/>
    <dgm:cxn modelId="{5954AFEA-1773-4428-A3BE-A98E90773C33}" type="presOf" srcId="{CB3D13B9-9F19-497D-848B-2F3E6E93EC92}" destId="{9256E056-5D57-40A5-A03B-C3179ECEECC2}" srcOrd="0" destOrd="0" presId="urn:microsoft.com/office/officeart/2005/8/layout/vList6"/>
    <dgm:cxn modelId="{A82C1B2B-ECEA-4C5D-B2A3-391489062247}" srcId="{D8FDE414-FFB8-4C0F-A4BC-FC393FE1B7D4}" destId="{EE477A4C-2F50-46CB-BE0F-F53700FB931D}" srcOrd="1" destOrd="0" parTransId="{6DBB499B-09F0-4F5D-A9CE-3FC572211B1A}" sibTransId="{F690612B-9528-4EC2-ABDC-DE2AA09C6EF2}"/>
    <dgm:cxn modelId="{9C4750CE-4D27-4C37-BD63-6EC108B30CD3}" srcId="{D8FDE414-FFB8-4C0F-A4BC-FC393FE1B7D4}" destId="{89BCD86D-AFD4-4AF7-8336-5A21D699EFFD}" srcOrd="3" destOrd="0" parTransId="{CA98BBE2-45C3-47FC-9907-8234EAC7CCA4}" sibTransId="{EE08F6F5-3A3E-43C7-A65D-BD32B2393108}"/>
    <dgm:cxn modelId="{95597E7F-7645-44BF-93A2-316DF3972F36}" type="presOf" srcId="{1697696A-1655-41C2-8424-FBE7DA637A3B}" destId="{C416FE02-017D-486B-B1A7-97E3AF271D11}" srcOrd="0" destOrd="0" presId="urn:microsoft.com/office/officeart/2005/8/layout/vList6"/>
    <dgm:cxn modelId="{A7A1CC8B-FE18-4E67-8B2E-191A4DD54DCC}" type="presOf" srcId="{D8FDE414-FFB8-4C0F-A4BC-FC393FE1B7D4}" destId="{ED87DAF8-C70C-4285-953A-E3A8CE8FE6F1}" srcOrd="0" destOrd="0" presId="urn:microsoft.com/office/officeart/2005/8/layout/vList6"/>
    <dgm:cxn modelId="{D1B68A02-E2A6-482B-B7F3-25CE0CB1E86F}" type="presOf" srcId="{C10E96F0-7927-427D-8B56-39A696C6009B}" destId="{203E4235-2043-4240-8D84-C2E282D3C1DD}" srcOrd="0" destOrd="0" presId="urn:microsoft.com/office/officeart/2005/8/layout/vList6"/>
    <dgm:cxn modelId="{528A4DA1-BD89-487D-86E0-29D60E358F7F}" srcId="{EE477A4C-2F50-46CB-BE0F-F53700FB931D}" destId="{1697696A-1655-41C2-8424-FBE7DA637A3B}" srcOrd="0" destOrd="0" parTransId="{211DF771-AF83-4C01-AF30-1D34CB9B5394}" sibTransId="{84446109-CDED-42E4-AAD3-28BF0F6CD3F8}"/>
    <dgm:cxn modelId="{5B64C1E7-8F86-4D63-9A7E-4420E2836B5E}" type="presOf" srcId="{95AB50FE-6B63-4C50-8E79-01A3DED768DD}" destId="{EE182041-7B45-4BB3-B399-D1818DE38514}" srcOrd="0" destOrd="0" presId="urn:microsoft.com/office/officeart/2005/8/layout/vList6"/>
    <dgm:cxn modelId="{0EB8F826-AB8B-4099-8874-129E488B2C89}" type="presOf" srcId="{1DB162D1-1982-44FA-99DC-BEFB18021B68}" destId="{AFAF89B3-0661-41D3-B6F0-ABF937118BB5}" srcOrd="0" destOrd="0" presId="urn:microsoft.com/office/officeart/2005/8/layout/vList6"/>
    <dgm:cxn modelId="{9DE348E6-68C7-4718-8DD9-5636E1B1DA13}" type="presOf" srcId="{FD56FA00-50E1-4D3A-96AD-0B10CA3C5E1B}" destId="{EE79108B-71A0-4148-8173-AB26FD69AB23}" srcOrd="0" destOrd="0" presId="urn:microsoft.com/office/officeart/2005/8/layout/vList6"/>
    <dgm:cxn modelId="{F11390F5-9ECD-4672-9C84-D7ABF64F8F7B}" type="presOf" srcId="{041D9C1F-C0FD-49CB-81A6-DB7CA20EE9ED}" destId="{F9DC9C11-CF0B-4DC7-A58A-FF472AA5F3ED}" srcOrd="0" destOrd="0" presId="urn:microsoft.com/office/officeart/2005/8/layout/vList6"/>
    <dgm:cxn modelId="{79B536F4-B8CD-4B15-9E41-C5D9364300CD}" type="presParOf" srcId="{ED87DAF8-C70C-4285-953A-E3A8CE8FE6F1}" destId="{8949A9B8-B72E-4799-936E-9F24A3B0760A}" srcOrd="0" destOrd="0" presId="urn:microsoft.com/office/officeart/2005/8/layout/vList6"/>
    <dgm:cxn modelId="{E1C7FF17-649B-4432-91E0-35BC7CC00A3D}" type="presParOf" srcId="{8949A9B8-B72E-4799-936E-9F24A3B0760A}" destId="{975B73B1-E629-4BCB-8A06-83EC1E462721}" srcOrd="0" destOrd="0" presId="urn:microsoft.com/office/officeart/2005/8/layout/vList6"/>
    <dgm:cxn modelId="{7C39A25D-BD11-4C67-A12C-BFC43EF63584}" type="presParOf" srcId="{8949A9B8-B72E-4799-936E-9F24A3B0760A}" destId="{EE79108B-71A0-4148-8173-AB26FD69AB23}" srcOrd="1" destOrd="0" presId="urn:microsoft.com/office/officeart/2005/8/layout/vList6"/>
    <dgm:cxn modelId="{E28FA050-6894-4DAB-90CE-FE6A4CEB0EA2}" type="presParOf" srcId="{ED87DAF8-C70C-4285-953A-E3A8CE8FE6F1}" destId="{9E839123-BD48-4877-8C63-E58392B40523}" srcOrd="1" destOrd="0" presId="urn:microsoft.com/office/officeart/2005/8/layout/vList6"/>
    <dgm:cxn modelId="{1A917A89-2D56-4C4B-AA5A-602FCB064552}" type="presParOf" srcId="{ED87DAF8-C70C-4285-953A-E3A8CE8FE6F1}" destId="{75CB465B-F20E-45F7-88C2-F77FCBD784DD}" srcOrd="2" destOrd="0" presId="urn:microsoft.com/office/officeart/2005/8/layout/vList6"/>
    <dgm:cxn modelId="{0DCB45CD-C2EE-462C-A9CB-DD8E6034B494}" type="presParOf" srcId="{75CB465B-F20E-45F7-88C2-F77FCBD784DD}" destId="{3C906C8F-5184-4265-96F6-41BE6B30C98F}" srcOrd="0" destOrd="0" presId="urn:microsoft.com/office/officeart/2005/8/layout/vList6"/>
    <dgm:cxn modelId="{2B800030-DEE8-4660-BC18-AEF8B0CC0798}" type="presParOf" srcId="{75CB465B-F20E-45F7-88C2-F77FCBD784DD}" destId="{C416FE02-017D-486B-B1A7-97E3AF271D11}" srcOrd="1" destOrd="0" presId="urn:microsoft.com/office/officeart/2005/8/layout/vList6"/>
    <dgm:cxn modelId="{9B4A26D1-68AF-4093-92C8-091067433D60}" type="presParOf" srcId="{ED87DAF8-C70C-4285-953A-E3A8CE8FE6F1}" destId="{95477D69-709A-4348-B04F-648B61ECFED0}" srcOrd="3" destOrd="0" presId="urn:microsoft.com/office/officeart/2005/8/layout/vList6"/>
    <dgm:cxn modelId="{D1114BDC-9CBB-49C0-98FD-7D511FB4C826}" type="presParOf" srcId="{ED87DAF8-C70C-4285-953A-E3A8CE8FE6F1}" destId="{B2396182-8E8D-4D45-BFDB-7339ED08FFDB}" srcOrd="4" destOrd="0" presId="urn:microsoft.com/office/officeart/2005/8/layout/vList6"/>
    <dgm:cxn modelId="{D341F21B-5CF2-44F6-BCF4-FCD28D2BDB81}" type="presParOf" srcId="{B2396182-8E8D-4D45-BFDB-7339ED08FFDB}" destId="{AFAF89B3-0661-41D3-B6F0-ABF937118BB5}" srcOrd="0" destOrd="0" presId="urn:microsoft.com/office/officeart/2005/8/layout/vList6"/>
    <dgm:cxn modelId="{2E36DB17-3A0D-4489-BA26-AEF22723C341}" type="presParOf" srcId="{B2396182-8E8D-4D45-BFDB-7339ED08FFDB}" destId="{F9DC9C11-CF0B-4DC7-A58A-FF472AA5F3ED}" srcOrd="1" destOrd="0" presId="urn:microsoft.com/office/officeart/2005/8/layout/vList6"/>
    <dgm:cxn modelId="{D7A57D31-14FE-4AF9-B50E-5412F04F2016}" type="presParOf" srcId="{ED87DAF8-C70C-4285-953A-E3A8CE8FE6F1}" destId="{21F9F3A3-F2F9-433F-9071-4CCDE7E257AE}" srcOrd="5" destOrd="0" presId="urn:microsoft.com/office/officeart/2005/8/layout/vList6"/>
    <dgm:cxn modelId="{676D5DA2-284E-422A-90CF-E1123372A60E}" type="presParOf" srcId="{ED87DAF8-C70C-4285-953A-E3A8CE8FE6F1}" destId="{E58B6D3E-7804-4F73-A72C-559D4738BC50}" srcOrd="6" destOrd="0" presId="urn:microsoft.com/office/officeart/2005/8/layout/vList6"/>
    <dgm:cxn modelId="{C783C68E-BF23-4F8C-A7A9-DD7577D77D8C}" type="presParOf" srcId="{E58B6D3E-7804-4F73-A72C-559D4738BC50}" destId="{48A08810-B2F8-4ADD-ADF5-6351C72B8B19}" srcOrd="0" destOrd="0" presId="urn:microsoft.com/office/officeart/2005/8/layout/vList6"/>
    <dgm:cxn modelId="{12FF4B11-3E98-4798-8571-ADDA645A3E72}" type="presParOf" srcId="{E58B6D3E-7804-4F73-A72C-559D4738BC50}" destId="{203E4235-2043-4240-8D84-C2E282D3C1DD}" srcOrd="1" destOrd="0" presId="urn:microsoft.com/office/officeart/2005/8/layout/vList6"/>
    <dgm:cxn modelId="{15E32E8F-8B66-459F-92E3-2E3C1030B097}" type="presParOf" srcId="{ED87DAF8-C70C-4285-953A-E3A8CE8FE6F1}" destId="{9B02B946-E17A-44B9-A8CD-70F992BD0B81}" srcOrd="7" destOrd="0" presId="urn:microsoft.com/office/officeart/2005/8/layout/vList6"/>
    <dgm:cxn modelId="{C3E005F3-B20F-45CC-9E86-FDA56A198CE8}" type="presParOf" srcId="{ED87DAF8-C70C-4285-953A-E3A8CE8FE6F1}" destId="{ABB6DE36-BEAA-4C29-A292-1BE12628F9D6}" srcOrd="8" destOrd="0" presId="urn:microsoft.com/office/officeart/2005/8/layout/vList6"/>
    <dgm:cxn modelId="{BB998D7D-DF41-463C-9846-839B44C596AB}" type="presParOf" srcId="{ABB6DE36-BEAA-4C29-A292-1BE12628F9D6}" destId="{EE182041-7B45-4BB3-B399-D1818DE38514}" srcOrd="0" destOrd="0" presId="urn:microsoft.com/office/officeart/2005/8/layout/vList6"/>
    <dgm:cxn modelId="{2248C512-012B-4BC3-AD83-1869FBFE5D94}" type="presParOf" srcId="{ABB6DE36-BEAA-4C29-A292-1BE12628F9D6}" destId="{9256E056-5D57-40A5-A03B-C3179ECEEC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FDE414-FFB8-4C0F-A4BC-FC393FE1B7D4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B89C3693-BF77-46AB-BF71-9F484269A4F5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Student Assessment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9B7201-6636-4F8F-9A8D-A895F8C41AAD}" type="parTrans" cxnId="{0C5752E6-CD9C-4F7D-9AD6-290CE44B8A3A}">
      <dgm:prSet/>
      <dgm:spPr/>
      <dgm:t>
        <a:bodyPr/>
        <a:lstStyle/>
        <a:p>
          <a:endParaRPr lang="en-MY"/>
        </a:p>
      </dgm:t>
    </dgm:pt>
    <dgm:pt modelId="{21CB5C10-B2F4-4C81-8FF3-7D670BA14C56}" type="sibTrans" cxnId="{0C5752E6-CD9C-4F7D-9AD6-290CE44B8A3A}">
      <dgm:prSet/>
      <dgm:spPr/>
      <dgm:t>
        <a:bodyPr/>
        <a:lstStyle/>
        <a:p>
          <a:endParaRPr lang="en-MY"/>
        </a:p>
      </dgm:t>
    </dgm:pt>
    <dgm:pt modelId="{1DB162D1-1982-44FA-99DC-BEFB18021B68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3. Criteria Cut-off Date Setup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94375B-429E-4C05-9743-592076BA21EE}" type="parTrans" cxnId="{6C9D024A-CEBE-4807-B896-67B4352C9172}">
      <dgm:prSet/>
      <dgm:spPr/>
      <dgm:t>
        <a:bodyPr/>
        <a:lstStyle/>
        <a:p>
          <a:endParaRPr lang="en-MY"/>
        </a:p>
      </dgm:t>
    </dgm:pt>
    <dgm:pt modelId="{54D49A47-851F-4D6F-A40D-9D406EA993AA}" type="sibTrans" cxnId="{6C9D024A-CEBE-4807-B896-67B4352C9172}">
      <dgm:prSet/>
      <dgm:spPr/>
      <dgm:t>
        <a:bodyPr/>
        <a:lstStyle/>
        <a:p>
          <a:endParaRPr lang="en-MY"/>
        </a:p>
      </dgm:t>
    </dgm:pt>
    <dgm:pt modelId="{89BCD86D-AFD4-4AF7-8336-5A21D699EFF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4. Define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98BBE2-45C3-47FC-9907-8234EAC7CCA4}" type="parTrans" cxnId="{9C4750CE-4D27-4C37-BD63-6EC108B30CD3}">
      <dgm:prSet/>
      <dgm:spPr/>
      <dgm:t>
        <a:bodyPr/>
        <a:lstStyle/>
        <a:p>
          <a:endParaRPr lang="en-MY"/>
        </a:p>
      </dgm:t>
    </dgm:pt>
    <dgm:pt modelId="{EE08F6F5-3A3E-43C7-A65D-BD32B2393108}" type="sibTrans" cxnId="{9C4750CE-4D27-4C37-BD63-6EC108B30CD3}">
      <dgm:prSet/>
      <dgm:spPr/>
      <dgm:t>
        <a:bodyPr/>
        <a:lstStyle/>
        <a:p>
          <a:endParaRPr lang="en-MY"/>
        </a:p>
      </dgm:t>
    </dgm:pt>
    <dgm:pt modelId="{95AB50FE-6B63-4C50-8E79-01A3DED768D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5. Define Sub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075C84-C705-45EB-8FE8-2E385BD2810A}" type="parTrans" cxnId="{E1D13EC1-908D-4ACC-8945-96DDAC187218}">
      <dgm:prSet/>
      <dgm:spPr/>
      <dgm:t>
        <a:bodyPr/>
        <a:lstStyle/>
        <a:p>
          <a:endParaRPr lang="en-MY"/>
        </a:p>
      </dgm:t>
    </dgm:pt>
    <dgm:pt modelId="{01E8B013-B4C5-4930-802B-A54DB6505868}" type="sibTrans" cxnId="{E1D13EC1-908D-4ACC-8945-96DDAC187218}">
      <dgm:prSet/>
      <dgm:spPr/>
      <dgm:t>
        <a:bodyPr/>
        <a:lstStyle/>
        <a:p>
          <a:endParaRPr lang="en-MY"/>
        </a:p>
      </dgm:t>
    </dgm:pt>
    <dgm:pt modelId="{1697696A-1655-41C2-8424-FBE7DA637A3B}">
      <dgm:prSet custT="1"/>
      <dgm:spPr/>
      <dgm:t>
        <a:bodyPr/>
        <a:lstStyle/>
        <a:p>
          <a:r>
            <a:rPr lang="en-MY" sz="2000" dirty="0" smtClean="0"/>
            <a:t>Setup the assessment types and sub component, e.g. SBA - classwork, homework, project, practical, etc.</a:t>
          </a:r>
          <a:endParaRPr lang="en-MY" sz="2000" dirty="0"/>
        </a:p>
      </dgm:t>
    </dgm:pt>
    <dgm:pt modelId="{211DF771-AF83-4C01-AF30-1D34CB9B5394}" type="parTrans" cxnId="{528A4DA1-BD89-487D-86E0-29D60E358F7F}">
      <dgm:prSet/>
      <dgm:spPr/>
      <dgm:t>
        <a:bodyPr/>
        <a:lstStyle/>
        <a:p>
          <a:endParaRPr lang="en-MY"/>
        </a:p>
      </dgm:t>
    </dgm:pt>
    <dgm:pt modelId="{84446109-CDED-42E4-AAD3-28BF0F6CD3F8}" type="sibTrans" cxnId="{528A4DA1-BD89-487D-86E0-29D60E358F7F}">
      <dgm:prSet/>
      <dgm:spPr/>
      <dgm:t>
        <a:bodyPr/>
        <a:lstStyle/>
        <a:p>
          <a:endParaRPr lang="en-MY"/>
        </a:p>
      </dgm:t>
    </dgm:pt>
    <dgm:pt modelId="{041D9C1F-C0FD-49CB-81A6-DB7CA20EE9ED}">
      <dgm:prSet custT="1"/>
      <dgm:spPr/>
      <dgm:t>
        <a:bodyPr/>
        <a:lstStyle/>
        <a:p>
          <a:r>
            <a:rPr lang="en-MY" sz="2000" dirty="0" smtClean="0"/>
            <a:t>Setup deadline for the assessment to be defined</a:t>
          </a:r>
          <a:endParaRPr lang="en-MY" sz="2000" dirty="0"/>
        </a:p>
      </dgm:t>
    </dgm:pt>
    <dgm:pt modelId="{2E844D33-45C2-47F5-822A-BAE27A02B71C}" type="parTrans" cxnId="{CE895E2B-681F-4068-A1AB-DFB90AB5C772}">
      <dgm:prSet/>
      <dgm:spPr/>
      <dgm:t>
        <a:bodyPr/>
        <a:lstStyle/>
        <a:p>
          <a:endParaRPr lang="en-MY"/>
        </a:p>
      </dgm:t>
    </dgm:pt>
    <dgm:pt modelId="{E52B08A3-CD33-4730-84F7-DAB67FB305B8}" type="sibTrans" cxnId="{CE895E2B-681F-4068-A1AB-DFB90AB5C772}">
      <dgm:prSet/>
      <dgm:spPr/>
      <dgm:t>
        <a:bodyPr/>
        <a:lstStyle/>
        <a:p>
          <a:endParaRPr lang="en-MY"/>
        </a:p>
      </dgm:t>
    </dgm:pt>
    <dgm:pt modelId="{C10E96F0-7927-427D-8B56-39A696C6009B}">
      <dgm:prSet custT="1"/>
      <dgm:spPr/>
      <dgm:t>
        <a:bodyPr/>
        <a:lstStyle/>
        <a:p>
          <a:r>
            <a:rPr lang="en-MY" sz="2000" dirty="0" smtClean="0"/>
            <a:t>Setup the marks and weightage for the assessment</a:t>
          </a:r>
          <a:endParaRPr lang="en-MY" sz="2000" dirty="0"/>
        </a:p>
      </dgm:t>
    </dgm:pt>
    <dgm:pt modelId="{BD270BC1-1FCA-47F4-A034-1279203AFFA6}" type="parTrans" cxnId="{EAD2589B-2A35-4EDF-841A-3ABF742C93E9}">
      <dgm:prSet/>
      <dgm:spPr/>
      <dgm:t>
        <a:bodyPr/>
        <a:lstStyle/>
        <a:p>
          <a:endParaRPr lang="en-MY"/>
        </a:p>
      </dgm:t>
    </dgm:pt>
    <dgm:pt modelId="{5B23FC14-1A03-4494-849B-E29523ED7DF6}" type="sibTrans" cxnId="{EAD2589B-2A35-4EDF-841A-3ABF742C93E9}">
      <dgm:prSet/>
      <dgm:spPr/>
      <dgm:t>
        <a:bodyPr/>
        <a:lstStyle/>
        <a:p>
          <a:endParaRPr lang="en-MY"/>
        </a:p>
      </dgm:t>
    </dgm:pt>
    <dgm:pt modelId="{17C58F17-6E48-42E7-A75B-C71A76C3C3A2}">
      <dgm:prSet custT="1"/>
      <dgm:spPr/>
      <dgm:t>
        <a:bodyPr/>
        <a:lstStyle/>
        <a:p>
          <a:r>
            <a:rPr lang="en-MY" sz="2000" dirty="0" smtClean="0"/>
            <a:t>E.g. BCAT, Monthly Test</a:t>
          </a:r>
          <a:endParaRPr lang="en-MY" sz="2000" dirty="0"/>
        </a:p>
      </dgm:t>
    </dgm:pt>
    <dgm:pt modelId="{CF52B95F-D31C-4BE9-9A67-507454B2C7B0}" type="parTrans" cxnId="{5B2FF5B5-CE4A-4B05-8A31-82EA87186FD4}">
      <dgm:prSet/>
      <dgm:spPr/>
      <dgm:t>
        <a:bodyPr/>
        <a:lstStyle/>
        <a:p>
          <a:endParaRPr lang="en-MY"/>
        </a:p>
      </dgm:t>
    </dgm:pt>
    <dgm:pt modelId="{D0C599E1-4416-4510-9BD1-0279E16BB36F}" type="sibTrans" cxnId="{5B2FF5B5-CE4A-4B05-8A31-82EA87186FD4}">
      <dgm:prSet/>
      <dgm:spPr/>
      <dgm:t>
        <a:bodyPr/>
        <a:lstStyle/>
        <a:p>
          <a:endParaRPr lang="en-MY"/>
        </a:p>
      </dgm:t>
    </dgm:pt>
    <dgm:pt modelId="{CB3D13B9-9F19-497D-848B-2F3E6E93EC92}">
      <dgm:prSet custT="1"/>
      <dgm:spPr/>
      <dgm:t>
        <a:bodyPr/>
        <a:lstStyle/>
        <a:p>
          <a:r>
            <a:rPr lang="en-MY" sz="2000" dirty="0" smtClean="0"/>
            <a:t>Setup the marks and weightage for the sub component, e.g. Classwork, Homework, Project, Paper 1, Paper 2</a:t>
          </a:r>
          <a:endParaRPr lang="en-MY" sz="2000" dirty="0"/>
        </a:p>
      </dgm:t>
    </dgm:pt>
    <dgm:pt modelId="{46FA9A46-4190-4EF2-BAE1-29DDE158096A}" type="parTrans" cxnId="{ACF4D6F4-481B-4884-933D-7F4D428B7B2F}">
      <dgm:prSet/>
      <dgm:spPr/>
      <dgm:t>
        <a:bodyPr/>
        <a:lstStyle/>
        <a:p>
          <a:endParaRPr lang="en-MY"/>
        </a:p>
      </dgm:t>
    </dgm:pt>
    <dgm:pt modelId="{332CC7DA-11C4-4413-81A6-A0909ECC5E0B}" type="sibTrans" cxnId="{ACF4D6F4-481B-4884-933D-7F4D428B7B2F}">
      <dgm:prSet/>
      <dgm:spPr/>
      <dgm:t>
        <a:bodyPr/>
        <a:lstStyle/>
        <a:p>
          <a:endParaRPr lang="en-MY"/>
        </a:p>
      </dgm:t>
    </dgm:pt>
    <dgm:pt modelId="{FD56FA00-50E1-4D3A-96AD-0B10CA3C5E1B}">
      <dgm:prSet phldrT="[Text]" custT="1"/>
      <dgm:spPr/>
      <dgm:t>
        <a:bodyPr/>
        <a:lstStyle/>
        <a:p>
          <a:r>
            <a:rPr lang="en-MY" sz="2000" dirty="0" smtClean="0"/>
            <a:t>Head of Department(HOD) to setup weightages</a:t>
          </a:r>
          <a:endParaRPr lang="en-MY" sz="2000" dirty="0"/>
        </a:p>
      </dgm:t>
    </dgm:pt>
    <dgm:pt modelId="{B9E8CF63-FD22-42A7-9C32-58E42F421E92}" type="parTrans" cxnId="{E274F378-7EAF-40F7-9753-10FEA85FF30C}">
      <dgm:prSet/>
      <dgm:spPr/>
      <dgm:t>
        <a:bodyPr/>
        <a:lstStyle/>
        <a:p>
          <a:endParaRPr lang="en-MY"/>
        </a:p>
      </dgm:t>
    </dgm:pt>
    <dgm:pt modelId="{ACBE9301-3B4B-4397-9A11-CC43B2C76B27}" type="sibTrans" cxnId="{E274F378-7EAF-40F7-9753-10FEA85FF30C}">
      <dgm:prSet/>
      <dgm:spPr/>
      <dgm:t>
        <a:bodyPr/>
        <a:lstStyle/>
        <a:p>
          <a:endParaRPr lang="en-MY"/>
        </a:p>
      </dgm:t>
    </dgm:pt>
    <dgm:pt modelId="{EE477A4C-2F50-46CB-BE0F-F53700FB931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2. Define Component and Sub Component</a:t>
          </a:r>
          <a:endParaRPr lang="en-MY" dirty="0"/>
        </a:p>
      </dgm:t>
    </dgm:pt>
    <dgm:pt modelId="{6DBB499B-09F0-4F5D-A9CE-3FC572211B1A}" type="parTrans" cxnId="{A82C1B2B-ECEA-4C5D-B2A3-391489062247}">
      <dgm:prSet/>
      <dgm:spPr/>
      <dgm:t>
        <a:bodyPr/>
        <a:lstStyle/>
        <a:p>
          <a:endParaRPr lang="en-MY"/>
        </a:p>
      </dgm:t>
    </dgm:pt>
    <dgm:pt modelId="{F690612B-9528-4EC2-ABDC-DE2AA09C6EF2}" type="sibTrans" cxnId="{A82C1B2B-ECEA-4C5D-B2A3-391489062247}">
      <dgm:prSet/>
      <dgm:spPr/>
      <dgm:t>
        <a:bodyPr/>
        <a:lstStyle/>
        <a:p>
          <a:endParaRPr lang="en-MY"/>
        </a:p>
      </dgm:t>
    </dgm:pt>
    <dgm:pt modelId="{ED87DAF8-C70C-4285-953A-E3A8CE8FE6F1}" type="pres">
      <dgm:prSet presAssocID="{D8FDE414-FFB8-4C0F-A4BC-FC393FE1B7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8949A9B8-B72E-4799-936E-9F24A3B0760A}" type="pres">
      <dgm:prSet presAssocID="{B89C3693-BF77-46AB-BF71-9F484269A4F5}" presName="linNode" presStyleCnt="0"/>
      <dgm:spPr/>
      <dgm:t>
        <a:bodyPr/>
        <a:lstStyle/>
        <a:p>
          <a:endParaRPr lang="en-MY"/>
        </a:p>
      </dgm:t>
    </dgm:pt>
    <dgm:pt modelId="{975B73B1-E629-4BCB-8A06-83EC1E462721}" type="pres">
      <dgm:prSet presAssocID="{B89C3693-BF77-46AB-BF71-9F484269A4F5}" presName="parentShp" presStyleLbl="node1" presStyleIdx="0" presStyleCnt="5" custScaleX="9805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E79108B-71A0-4148-8173-AB26FD69AB23}" type="pres">
      <dgm:prSet presAssocID="{B89C3693-BF77-46AB-BF71-9F484269A4F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E839123-BD48-4877-8C63-E58392B40523}" type="pres">
      <dgm:prSet presAssocID="{21CB5C10-B2F4-4C81-8FF3-7D670BA14C56}" presName="spacing" presStyleCnt="0"/>
      <dgm:spPr/>
      <dgm:t>
        <a:bodyPr/>
        <a:lstStyle/>
        <a:p>
          <a:endParaRPr lang="en-MY"/>
        </a:p>
      </dgm:t>
    </dgm:pt>
    <dgm:pt modelId="{75CB465B-F20E-45F7-88C2-F77FCBD784DD}" type="pres">
      <dgm:prSet presAssocID="{EE477A4C-2F50-46CB-BE0F-F53700FB931D}" presName="linNode" presStyleCnt="0"/>
      <dgm:spPr/>
    </dgm:pt>
    <dgm:pt modelId="{3C906C8F-5184-4265-96F6-41BE6B30C98F}" type="pres">
      <dgm:prSet presAssocID="{EE477A4C-2F50-46CB-BE0F-F53700FB931D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416FE02-017D-486B-B1A7-97E3AF271D11}" type="pres">
      <dgm:prSet presAssocID="{EE477A4C-2F50-46CB-BE0F-F53700FB931D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5477D69-709A-4348-B04F-648B61ECFED0}" type="pres">
      <dgm:prSet presAssocID="{F690612B-9528-4EC2-ABDC-DE2AA09C6EF2}" presName="spacing" presStyleCnt="0"/>
      <dgm:spPr/>
    </dgm:pt>
    <dgm:pt modelId="{B2396182-8E8D-4D45-BFDB-7339ED08FFDB}" type="pres">
      <dgm:prSet presAssocID="{1DB162D1-1982-44FA-99DC-BEFB18021B68}" presName="linNode" presStyleCnt="0"/>
      <dgm:spPr/>
      <dgm:t>
        <a:bodyPr/>
        <a:lstStyle/>
        <a:p>
          <a:endParaRPr lang="en-MY"/>
        </a:p>
      </dgm:t>
    </dgm:pt>
    <dgm:pt modelId="{AFAF89B3-0661-41D3-B6F0-ABF937118BB5}" type="pres">
      <dgm:prSet presAssocID="{1DB162D1-1982-44FA-99DC-BEFB18021B6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9DC9C11-CF0B-4DC7-A58A-FF472AA5F3ED}" type="pres">
      <dgm:prSet presAssocID="{1DB162D1-1982-44FA-99DC-BEFB18021B6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F9F3A3-F2F9-433F-9071-4CCDE7E257AE}" type="pres">
      <dgm:prSet presAssocID="{54D49A47-851F-4D6F-A40D-9D406EA993AA}" presName="spacing" presStyleCnt="0"/>
      <dgm:spPr/>
      <dgm:t>
        <a:bodyPr/>
        <a:lstStyle/>
        <a:p>
          <a:endParaRPr lang="en-MY"/>
        </a:p>
      </dgm:t>
    </dgm:pt>
    <dgm:pt modelId="{E58B6D3E-7804-4F73-A72C-559D4738BC50}" type="pres">
      <dgm:prSet presAssocID="{89BCD86D-AFD4-4AF7-8336-5A21D699EFFD}" presName="linNode" presStyleCnt="0"/>
      <dgm:spPr/>
      <dgm:t>
        <a:bodyPr/>
        <a:lstStyle/>
        <a:p>
          <a:endParaRPr lang="en-MY"/>
        </a:p>
      </dgm:t>
    </dgm:pt>
    <dgm:pt modelId="{48A08810-B2F8-4ADD-ADF5-6351C72B8B19}" type="pres">
      <dgm:prSet presAssocID="{89BCD86D-AFD4-4AF7-8336-5A21D699EFFD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03E4235-2043-4240-8D84-C2E282D3C1DD}" type="pres">
      <dgm:prSet presAssocID="{89BCD86D-AFD4-4AF7-8336-5A21D699EFFD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B02B946-E17A-44B9-A8CD-70F992BD0B81}" type="pres">
      <dgm:prSet presAssocID="{EE08F6F5-3A3E-43C7-A65D-BD32B2393108}" presName="spacing" presStyleCnt="0"/>
      <dgm:spPr/>
      <dgm:t>
        <a:bodyPr/>
        <a:lstStyle/>
        <a:p>
          <a:endParaRPr lang="en-MY"/>
        </a:p>
      </dgm:t>
    </dgm:pt>
    <dgm:pt modelId="{ABB6DE36-BEAA-4C29-A292-1BE12628F9D6}" type="pres">
      <dgm:prSet presAssocID="{95AB50FE-6B63-4C50-8E79-01A3DED768DD}" presName="linNode" presStyleCnt="0"/>
      <dgm:spPr/>
      <dgm:t>
        <a:bodyPr/>
        <a:lstStyle/>
        <a:p>
          <a:endParaRPr lang="en-MY"/>
        </a:p>
      </dgm:t>
    </dgm:pt>
    <dgm:pt modelId="{EE182041-7B45-4BB3-B399-D1818DE38514}" type="pres">
      <dgm:prSet presAssocID="{95AB50FE-6B63-4C50-8E79-01A3DED768D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56E056-5D57-40A5-A03B-C3179ECEECC2}" type="pres">
      <dgm:prSet presAssocID="{95AB50FE-6B63-4C50-8E79-01A3DED768D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CE895E2B-681F-4068-A1AB-DFB90AB5C772}" srcId="{1DB162D1-1982-44FA-99DC-BEFB18021B68}" destId="{041D9C1F-C0FD-49CB-81A6-DB7CA20EE9ED}" srcOrd="0" destOrd="0" parTransId="{2E844D33-45C2-47F5-822A-BAE27A02B71C}" sibTransId="{E52B08A3-CD33-4730-84F7-DAB67FB305B8}"/>
    <dgm:cxn modelId="{6C9D024A-CEBE-4807-B896-67B4352C9172}" srcId="{D8FDE414-FFB8-4C0F-A4BC-FC393FE1B7D4}" destId="{1DB162D1-1982-44FA-99DC-BEFB18021B68}" srcOrd="2" destOrd="0" parTransId="{B294375B-429E-4C05-9743-592076BA21EE}" sibTransId="{54D49A47-851F-4D6F-A40D-9D406EA993AA}"/>
    <dgm:cxn modelId="{E1D13EC1-908D-4ACC-8945-96DDAC187218}" srcId="{D8FDE414-FFB8-4C0F-A4BC-FC393FE1B7D4}" destId="{95AB50FE-6B63-4C50-8E79-01A3DED768DD}" srcOrd="4" destOrd="0" parTransId="{01075C84-C705-45EB-8FE8-2E385BD2810A}" sibTransId="{01E8B013-B4C5-4930-802B-A54DB6505868}"/>
    <dgm:cxn modelId="{E274F378-7EAF-40F7-9753-10FEA85FF30C}" srcId="{B89C3693-BF77-46AB-BF71-9F484269A4F5}" destId="{FD56FA00-50E1-4D3A-96AD-0B10CA3C5E1B}" srcOrd="0" destOrd="0" parTransId="{B9E8CF63-FD22-42A7-9C32-58E42F421E92}" sibTransId="{ACBE9301-3B4B-4397-9A11-CC43B2C76B27}"/>
    <dgm:cxn modelId="{5D347CC0-2998-4C74-A4ED-505B1C9B9CD7}" type="presOf" srcId="{1DB162D1-1982-44FA-99DC-BEFB18021B68}" destId="{AFAF89B3-0661-41D3-B6F0-ABF937118BB5}" srcOrd="0" destOrd="0" presId="urn:microsoft.com/office/officeart/2005/8/layout/vList6"/>
    <dgm:cxn modelId="{5B2FF5B5-CE4A-4B05-8A31-82EA87186FD4}" srcId="{89BCD86D-AFD4-4AF7-8336-5A21D699EFFD}" destId="{17C58F17-6E48-42E7-A75B-C71A76C3C3A2}" srcOrd="1" destOrd="0" parTransId="{CF52B95F-D31C-4BE9-9A67-507454B2C7B0}" sibTransId="{D0C599E1-4416-4510-9BD1-0279E16BB36F}"/>
    <dgm:cxn modelId="{CE9BD4DC-984D-4384-9237-72681A1185C2}" type="presOf" srcId="{FD56FA00-50E1-4D3A-96AD-0B10CA3C5E1B}" destId="{EE79108B-71A0-4148-8173-AB26FD69AB23}" srcOrd="0" destOrd="0" presId="urn:microsoft.com/office/officeart/2005/8/layout/vList6"/>
    <dgm:cxn modelId="{D7F1B7EB-FC54-40D0-933C-86AF02BED834}" type="presOf" srcId="{95AB50FE-6B63-4C50-8E79-01A3DED768DD}" destId="{EE182041-7B45-4BB3-B399-D1818DE38514}" srcOrd="0" destOrd="0" presId="urn:microsoft.com/office/officeart/2005/8/layout/vList6"/>
    <dgm:cxn modelId="{0C5752E6-CD9C-4F7D-9AD6-290CE44B8A3A}" srcId="{D8FDE414-FFB8-4C0F-A4BC-FC393FE1B7D4}" destId="{B89C3693-BF77-46AB-BF71-9F484269A4F5}" srcOrd="0" destOrd="0" parTransId="{259B7201-6636-4F8F-9A8D-A895F8C41AAD}" sibTransId="{21CB5C10-B2F4-4C81-8FF3-7D670BA14C56}"/>
    <dgm:cxn modelId="{ACF4D6F4-481B-4884-933D-7F4D428B7B2F}" srcId="{95AB50FE-6B63-4C50-8E79-01A3DED768DD}" destId="{CB3D13B9-9F19-497D-848B-2F3E6E93EC92}" srcOrd="0" destOrd="0" parTransId="{46FA9A46-4190-4EF2-BAE1-29DDE158096A}" sibTransId="{332CC7DA-11C4-4413-81A6-A0909ECC5E0B}"/>
    <dgm:cxn modelId="{EAD2589B-2A35-4EDF-841A-3ABF742C93E9}" srcId="{89BCD86D-AFD4-4AF7-8336-5A21D699EFFD}" destId="{C10E96F0-7927-427D-8B56-39A696C6009B}" srcOrd="0" destOrd="0" parTransId="{BD270BC1-1FCA-47F4-A034-1279203AFFA6}" sibTransId="{5B23FC14-1A03-4494-849B-E29523ED7DF6}"/>
    <dgm:cxn modelId="{A82C1B2B-ECEA-4C5D-B2A3-391489062247}" srcId="{D8FDE414-FFB8-4C0F-A4BC-FC393FE1B7D4}" destId="{EE477A4C-2F50-46CB-BE0F-F53700FB931D}" srcOrd="1" destOrd="0" parTransId="{6DBB499B-09F0-4F5D-A9CE-3FC572211B1A}" sibTransId="{F690612B-9528-4EC2-ABDC-DE2AA09C6EF2}"/>
    <dgm:cxn modelId="{92BF1554-9398-4BB3-8524-7E1A55F0977F}" type="presOf" srcId="{CB3D13B9-9F19-497D-848B-2F3E6E93EC92}" destId="{9256E056-5D57-40A5-A03B-C3179ECEECC2}" srcOrd="0" destOrd="0" presId="urn:microsoft.com/office/officeart/2005/8/layout/vList6"/>
    <dgm:cxn modelId="{9C4750CE-4D27-4C37-BD63-6EC108B30CD3}" srcId="{D8FDE414-FFB8-4C0F-A4BC-FC393FE1B7D4}" destId="{89BCD86D-AFD4-4AF7-8336-5A21D699EFFD}" srcOrd="3" destOrd="0" parTransId="{CA98BBE2-45C3-47FC-9907-8234EAC7CCA4}" sibTransId="{EE08F6F5-3A3E-43C7-A65D-BD32B2393108}"/>
    <dgm:cxn modelId="{0B06B71C-6C2D-4626-A9AF-29454C5FB701}" type="presOf" srcId="{D8FDE414-FFB8-4C0F-A4BC-FC393FE1B7D4}" destId="{ED87DAF8-C70C-4285-953A-E3A8CE8FE6F1}" srcOrd="0" destOrd="0" presId="urn:microsoft.com/office/officeart/2005/8/layout/vList6"/>
    <dgm:cxn modelId="{45B1644A-32F2-4D5E-9D96-36E9886050D5}" type="presOf" srcId="{1697696A-1655-41C2-8424-FBE7DA637A3B}" destId="{C416FE02-017D-486B-B1A7-97E3AF271D11}" srcOrd="0" destOrd="0" presId="urn:microsoft.com/office/officeart/2005/8/layout/vList6"/>
    <dgm:cxn modelId="{528A4DA1-BD89-487D-86E0-29D60E358F7F}" srcId="{EE477A4C-2F50-46CB-BE0F-F53700FB931D}" destId="{1697696A-1655-41C2-8424-FBE7DA637A3B}" srcOrd="0" destOrd="0" parTransId="{211DF771-AF83-4C01-AF30-1D34CB9B5394}" sibTransId="{84446109-CDED-42E4-AAD3-28BF0F6CD3F8}"/>
    <dgm:cxn modelId="{1AE1FD18-8407-4570-9FA7-7C6DD36FC78B}" type="presOf" srcId="{B89C3693-BF77-46AB-BF71-9F484269A4F5}" destId="{975B73B1-E629-4BCB-8A06-83EC1E462721}" srcOrd="0" destOrd="0" presId="urn:microsoft.com/office/officeart/2005/8/layout/vList6"/>
    <dgm:cxn modelId="{0E0D7096-28BA-42D6-915A-F42FD4520332}" type="presOf" srcId="{89BCD86D-AFD4-4AF7-8336-5A21D699EFFD}" destId="{48A08810-B2F8-4ADD-ADF5-6351C72B8B19}" srcOrd="0" destOrd="0" presId="urn:microsoft.com/office/officeart/2005/8/layout/vList6"/>
    <dgm:cxn modelId="{037E0E10-736E-4B25-8F16-7BEC95CFA789}" type="presOf" srcId="{C10E96F0-7927-427D-8B56-39A696C6009B}" destId="{203E4235-2043-4240-8D84-C2E282D3C1DD}" srcOrd="0" destOrd="0" presId="urn:microsoft.com/office/officeart/2005/8/layout/vList6"/>
    <dgm:cxn modelId="{D528B70F-5D03-40B7-930A-4190243B1D8E}" type="presOf" srcId="{17C58F17-6E48-42E7-A75B-C71A76C3C3A2}" destId="{203E4235-2043-4240-8D84-C2E282D3C1DD}" srcOrd="0" destOrd="1" presId="urn:microsoft.com/office/officeart/2005/8/layout/vList6"/>
    <dgm:cxn modelId="{FD0FD949-4B38-4C3D-90CE-23D6FB14DEF7}" type="presOf" srcId="{041D9C1F-C0FD-49CB-81A6-DB7CA20EE9ED}" destId="{F9DC9C11-CF0B-4DC7-A58A-FF472AA5F3ED}" srcOrd="0" destOrd="0" presId="urn:microsoft.com/office/officeart/2005/8/layout/vList6"/>
    <dgm:cxn modelId="{4DF57702-38D1-4E0B-BBC0-CBE0609C8D68}" type="presOf" srcId="{EE477A4C-2F50-46CB-BE0F-F53700FB931D}" destId="{3C906C8F-5184-4265-96F6-41BE6B30C98F}" srcOrd="0" destOrd="0" presId="urn:microsoft.com/office/officeart/2005/8/layout/vList6"/>
    <dgm:cxn modelId="{52E8F605-8AEF-4AF0-8E92-568C5DAB7737}" type="presParOf" srcId="{ED87DAF8-C70C-4285-953A-E3A8CE8FE6F1}" destId="{8949A9B8-B72E-4799-936E-9F24A3B0760A}" srcOrd="0" destOrd="0" presId="urn:microsoft.com/office/officeart/2005/8/layout/vList6"/>
    <dgm:cxn modelId="{54BED232-B7AE-4031-88B7-CFC81305B2E6}" type="presParOf" srcId="{8949A9B8-B72E-4799-936E-9F24A3B0760A}" destId="{975B73B1-E629-4BCB-8A06-83EC1E462721}" srcOrd="0" destOrd="0" presId="urn:microsoft.com/office/officeart/2005/8/layout/vList6"/>
    <dgm:cxn modelId="{276AF295-9FD2-4F85-A087-9F77EF3AC4DA}" type="presParOf" srcId="{8949A9B8-B72E-4799-936E-9F24A3B0760A}" destId="{EE79108B-71A0-4148-8173-AB26FD69AB23}" srcOrd="1" destOrd="0" presId="urn:microsoft.com/office/officeart/2005/8/layout/vList6"/>
    <dgm:cxn modelId="{DB17EFC4-3FBF-4DB7-8BD7-80C016EDF118}" type="presParOf" srcId="{ED87DAF8-C70C-4285-953A-E3A8CE8FE6F1}" destId="{9E839123-BD48-4877-8C63-E58392B40523}" srcOrd="1" destOrd="0" presId="urn:microsoft.com/office/officeart/2005/8/layout/vList6"/>
    <dgm:cxn modelId="{C78DE828-7E36-465E-9171-AE749816CA85}" type="presParOf" srcId="{ED87DAF8-C70C-4285-953A-E3A8CE8FE6F1}" destId="{75CB465B-F20E-45F7-88C2-F77FCBD784DD}" srcOrd="2" destOrd="0" presId="urn:microsoft.com/office/officeart/2005/8/layout/vList6"/>
    <dgm:cxn modelId="{E5E7E59F-21CB-4659-8B23-EDE6E2C04A7A}" type="presParOf" srcId="{75CB465B-F20E-45F7-88C2-F77FCBD784DD}" destId="{3C906C8F-5184-4265-96F6-41BE6B30C98F}" srcOrd="0" destOrd="0" presId="urn:microsoft.com/office/officeart/2005/8/layout/vList6"/>
    <dgm:cxn modelId="{F755E579-29C7-4D09-A993-497859ABC368}" type="presParOf" srcId="{75CB465B-F20E-45F7-88C2-F77FCBD784DD}" destId="{C416FE02-017D-486B-B1A7-97E3AF271D11}" srcOrd="1" destOrd="0" presId="urn:microsoft.com/office/officeart/2005/8/layout/vList6"/>
    <dgm:cxn modelId="{09DA33A0-806E-4082-B382-7D9CAF3EEA54}" type="presParOf" srcId="{ED87DAF8-C70C-4285-953A-E3A8CE8FE6F1}" destId="{95477D69-709A-4348-B04F-648B61ECFED0}" srcOrd="3" destOrd="0" presId="urn:microsoft.com/office/officeart/2005/8/layout/vList6"/>
    <dgm:cxn modelId="{907B8FA6-C048-4F44-99E9-7831FAC445D0}" type="presParOf" srcId="{ED87DAF8-C70C-4285-953A-E3A8CE8FE6F1}" destId="{B2396182-8E8D-4D45-BFDB-7339ED08FFDB}" srcOrd="4" destOrd="0" presId="urn:microsoft.com/office/officeart/2005/8/layout/vList6"/>
    <dgm:cxn modelId="{A5A9723E-AD54-42D2-8DD4-F2B1AE893CDB}" type="presParOf" srcId="{B2396182-8E8D-4D45-BFDB-7339ED08FFDB}" destId="{AFAF89B3-0661-41D3-B6F0-ABF937118BB5}" srcOrd="0" destOrd="0" presId="urn:microsoft.com/office/officeart/2005/8/layout/vList6"/>
    <dgm:cxn modelId="{BB0E798B-D258-476B-89E0-66476AB0B896}" type="presParOf" srcId="{B2396182-8E8D-4D45-BFDB-7339ED08FFDB}" destId="{F9DC9C11-CF0B-4DC7-A58A-FF472AA5F3ED}" srcOrd="1" destOrd="0" presId="urn:microsoft.com/office/officeart/2005/8/layout/vList6"/>
    <dgm:cxn modelId="{60688810-C104-46DF-B845-0D14A5EB4837}" type="presParOf" srcId="{ED87DAF8-C70C-4285-953A-E3A8CE8FE6F1}" destId="{21F9F3A3-F2F9-433F-9071-4CCDE7E257AE}" srcOrd="5" destOrd="0" presId="urn:microsoft.com/office/officeart/2005/8/layout/vList6"/>
    <dgm:cxn modelId="{AF1DAA64-A796-4552-B1E8-D6E500F88F4E}" type="presParOf" srcId="{ED87DAF8-C70C-4285-953A-E3A8CE8FE6F1}" destId="{E58B6D3E-7804-4F73-A72C-559D4738BC50}" srcOrd="6" destOrd="0" presId="urn:microsoft.com/office/officeart/2005/8/layout/vList6"/>
    <dgm:cxn modelId="{FEAF747F-70E4-4B15-B3C9-A66A2E1FFD4A}" type="presParOf" srcId="{E58B6D3E-7804-4F73-A72C-559D4738BC50}" destId="{48A08810-B2F8-4ADD-ADF5-6351C72B8B19}" srcOrd="0" destOrd="0" presId="urn:microsoft.com/office/officeart/2005/8/layout/vList6"/>
    <dgm:cxn modelId="{4640237A-FA14-409E-BB0B-30115C64C802}" type="presParOf" srcId="{E58B6D3E-7804-4F73-A72C-559D4738BC50}" destId="{203E4235-2043-4240-8D84-C2E282D3C1DD}" srcOrd="1" destOrd="0" presId="urn:microsoft.com/office/officeart/2005/8/layout/vList6"/>
    <dgm:cxn modelId="{7E9F8713-5AA7-4B65-898C-5985B3A2498D}" type="presParOf" srcId="{ED87DAF8-C70C-4285-953A-E3A8CE8FE6F1}" destId="{9B02B946-E17A-44B9-A8CD-70F992BD0B81}" srcOrd="7" destOrd="0" presId="urn:microsoft.com/office/officeart/2005/8/layout/vList6"/>
    <dgm:cxn modelId="{5F4EAA48-1C43-42FD-A27A-4C3A0037C9B2}" type="presParOf" srcId="{ED87DAF8-C70C-4285-953A-E3A8CE8FE6F1}" destId="{ABB6DE36-BEAA-4C29-A292-1BE12628F9D6}" srcOrd="8" destOrd="0" presId="urn:microsoft.com/office/officeart/2005/8/layout/vList6"/>
    <dgm:cxn modelId="{6FE9D10A-67DA-4A99-BA4A-5F420FD5CC9C}" type="presParOf" srcId="{ABB6DE36-BEAA-4C29-A292-1BE12628F9D6}" destId="{EE182041-7B45-4BB3-B399-D1818DE38514}" srcOrd="0" destOrd="0" presId="urn:microsoft.com/office/officeart/2005/8/layout/vList6"/>
    <dgm:cxn modelId="{91AE72F5-F49E-4F0D-A758-4669AB58D971}" type="presParOf" srcId="{ABB6DE36-BEAA-4C29-A292-1BE12628F9D6}" destId="{9256E056-5D57-40A5-A03B-C3179ECEEC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FDE414-FFB8-4C0F-A4BC-FC393FE1B7D4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B89C3693-BF77-46AB-BF71-9F484269A4F5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Student Assessment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9B7201-6636-4F8F-9A8D-A895F8C41AAD}" type="parTrans" cxnId="{0C5752E6-CD9C-4F7D-9AD6-290CE44B8A3A}">
      <dgm:prSet/>
      <dgm:spPr/>
      <dgm:t>
        <a:bodyPr/>
        <a:lstStyle/>
        <a:p>
          <a:endParaRPr lang="en-MY"/>
        </a:p>
      </dgm:t>
    </dgm:pt>
    <dgm:pt modelId="{21CB5C10-B2F4-4C81-8FF3-7D670BA14C56}" type="sibTrans" cxnId="{0C5752E6-CD9C-4F7D-9AD6-290CE44B8A3A}">
      <dgm:prSet/>
      <dgm:spPr/>
      <dgm:t>
        <a:bodyPr/>
        <a:lstStyle/>
        <a:p>
          <a:endParaRPr lang="en-MY"/>
        </a:p>
      </dgm:t>
    </dgm:pt>
    <dgm:pt modelId="{1DB162D1-1982-44FA-99DC-BEFB18021B68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3. Criteria Cut-off Date Setup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94375B-429E-4C05-9743-592076BA21EE}" type="parTrans" cxnId="{6C9D024A-CEBE-4807-B896-67B4352C9172}">
      <dgm:prSet/>
      <dgm:spPr/>
      <dgm:t>
        <a:bodyPr/>
        <a:lstStyle/>
        <a:p>
          <a:endParaRPr lang="en-MY"/>
        </a:p>
      </dgm:t>
    </dgm:pt>
    <dgm:pt modelId="{54D49A47-851F-4D6F-A40D-9D406EA993AA}" type="sibTrans" cxnId="{6C9D024A-CEBE-4807-B896-67B4352C9172}">
      <dgm:prSet/>
      <dgm:spPr/>
      <dgm:t>
        <a:bodyPr/>
        <a:lstStyle/>
        <a:p>
          <a:endParaRPr lang="en-MY"/>
        </a:p>
      </dgm:t>
    </dgm:pt>
    <dgm:pt modelId="{89BCD86D-AFD4-4AF7-8336-5A21D699EFF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4. Define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98BBE2-45C3-47FC-9907-8234EAC7CCA4}" type="parTrans" cxnId="{9C4750CE-4D27-4C37-BD63-6EC108B30CD3}">
      <dgm:prSet/>
      <dgm:spPr/>
      <dgm:t>
        <a:bodyPr/>
        <a:lstStyle/>
        <a:p>
          <a:endParaRPr lang="en-MY"/>
        </a:p>
      </dgm:t>
    </dgm:pt>
    <dgm:pt modelId="{EE08F6F5-3A3E-43C7-A65D-BD32B2393108}" type="sibTrans" cxnId="{9C4750CE-4D27-4C37-BD63-6EC108B30CD3}">
      <dgm:prSet/>
      <dgm:spPr/>
      <dgm:t>
        <a:bodyPr/>
        <a:lstStyle/>
        <a:p>
          <a:endParaRPr lang="en-MY"/>
        </a:p>
      </dgm:t>
    </dgm:pt>
    <dgm:pt modelId="{95AB50FE-6B63-4C50-8E79-01A3DED768D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5. Define Sub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075C84-C705-45EB-8FE8-2E385BD2810A}" type="parTrans" cxnId="{E1D13EC1-908D-4ACC-8945-96DDAC187218}">
      <dgm:prSet/>
      <dgm:spPr/>
      <dgm:t>
        <a:bodyPr/>
        <a:lstStyle/>
        <a:p>
          <a:endParaRPr lang="en-MY"/>
        </a:p>
      </dgm:t>
    </dgm:pt>
    <dgm:pt modelId="{01E8B013-B4C5-4930-802B-A54DB6505868}" type="sibTrans" cxnId="{E1D13EC1-908D-4ACC-8945-96DDAC187218}">
      <dgm:prSet/>
      <dgm:spPr/>
      <dgm:t>
        <a:bodyPr/>
        <a:lstStyle/>
        <a:p>
          <a:endParaRPr lang="en-MY"/>
        </a:p>
      </dgm:t>
    </dgm:pt>
    <dgm:pt modelId="{1697696A-1655-41C2-8424-FBE7DA637A3B}">
      <dgm:prSet custT="1"/>
      <dgm:spPr/>
      <dgm:t>
        <a:bodyPr/>
        <a:lstStyle/>
        <a:p>
          <a:r>
            <a:rPr lang="en-MY" sz="2000" dirty="0" smtClean="0"/>
            <a:t>Setup the assessment types and sub component, e.g. SBA - classwork, homework, project, practical, etc.</a:t>
          </a:r>
          <a:endParaRPr lang="en-MY" sz="2000" dirty="0"/>
        </a:p>
      </dgm:t>
    </dgm:pt>
    <dgm:pt modelId="{211DF771-AF83-4C01-AF30-1D34CB9B5394}" type="parTrans" cxnId="{528A4DA1-BD89-487D-86E0-29D60E358F7F}">
      <dgm:prSet/>
      <dgm:spPr/>
      <dgm:t>
        <a:bodyPr/>
        <a:lstStyle/>
        <a:p>
          <a:endParaRPr lang="en-MY"/>
        </a:p>
      </dgm:t>
    </dgm:pt>
    <dgm:pt modelId="{84446109-CDED-42E4-AAD3-28BF0F6CD3F8}" type="sibTrans" cxnId="{528A4DA1-BD89-487D-86E0-29D60E358F7F}">
      <dgm:prSet/>
      <dgm:spPr/>
      <dgm:t>
        <a:bodyPr/>
        <a:lstStyle/>
        <a:p>
          <a:endParaRPr lang="en-MY"/>
        </a:p>
      </dgm:t>
    </dgm:pt>
    <dgm:pt modelId="{041D9C1F-C0FD-49CB-81A6-DB7CA20EE9ED}">
      <dgm:prSet custT="1"/>
      <dgm:spPr/>
      <dgm:t>
        <a:bodyPr/>
        <a:lstStyle/>
        <a:p>
          <a:r>
            <a:rPr lang="en-MY" sz="2000" dirty="0" smtClean="0"/>
            <a:t>Setup deadline for the assessment to be defined</a:t>
          </a:r>
          <a:endParaRPr lang="en-MY" sz="2000" dirty="0"/>
        </a:p>
      </dgm:t>
    </dgm:pt>
    <dgm:pt modelId="{2E844D33-45C2-47F5-822A-BAE27A02B71C}" type="parTrans" cxnId="{CE895E2B-681F-4068-A1AB-DFB90AB5C772}">
      <dgm:prSet/>
      <dgm:spPr/>
      <dgm:t>
        <a:bodyPr/>
        <a:lstStyle/>
        <a:p>
          <a:endParaRPr lang="en-MY"/>
        </a:p>
      </dgm:t>
    </dgm:pt>
    <dgm:pt modelId="{E52B08A3-CD33-4730-84F7-DAB67FB305B8}" type="sibTrans" cxnId="{CE895E2B-681F-4068-A1AB-DFB90AB5C772}">
      <dgm:prSet/>
      <dgm:spPr/>
      <dgm:t>
        <a:bodyPr/>
        <a:lstStyle/>
        <a:p>
          <a:endParaRPr lang="en-MY"/>
        </a:p>
      </dgm:t>
    </dgm:pt>
    <dgm:pt modelId="{C10E96F0-7927-427D-8B56-39A696C6009B}">
      <dgm:prSet custT="1"/>
      <dgm:spPr/>
      <dgm:t>
        <a:bodyPr/>
        <a:lstStyle/>
        <a:p>
          <a:r>
            <a:rPr lang="en-MY" sz="2000" dirty="0" smtClean="0"/>
            <a:t>Setup the marks and weightage of the assessment for each subject</a:t>
          </a:r>
          <a:endParaRPr lang="en-MY" sz="2000" dirty="0"/>
        </a:p>
      </dgm:t>
    </dgm:pt>
    <dgm:pt modelId="{BD270BC1-1FCA-47F4-A034-1279203AFFA6}" type="parTrans" cxnId="{EAD2589B-2A35-4EDF-841A-3ABF742C93E9}">
      <dgm:prSet/>
      <dgm:spPr/>
      <dgm:t>
        <a:bodyPr/>
        <a:lstStyle/>
        <a:p>
          <a:endParaRPr lang="en-MY"/>
        </a:p>
      </dgm:t>
    </dgm:pt>
    <dgm:pt modelId="{5B23FC14-1A03-4494-849B-E29523ED7DF6}" type="sibTrans" cxnId="{EAD2589B-2A35-4EDF-841A-3ABF742C93E9}">
      <dgm:prSet/>
      <dgm:spPr/>
      <dgm:t>
        <a:bodyPr/>
        <a:lstStyle/>
        <a:p>
          <a:endParaRPr lang="en-MY"/>
        </a:p>
      </dgm:t>
    </dgm:pt>
    <dgm:pt modelId="{17C58F17-6E48-42E7-A75B-C71A76C3C3A2}">
      <dgm:prSet custT="1"/>
      <dgm:spPr/>
      <dgm:t>
        <a:bodyPr/>
        <a:lstStyle/>
        <a:p>
          <a:r>
            <a:rPr lang="en-MY" sz="2000" dirty="0" smtClean="0"/>
            <a:t>E.g. BCAT, Monthly Test</a:t>
          </a:r>
          <a:endParaRPr lang="en-MY" sz="2000" dirty="0"/>
        </a:p>
      </dgm:t>
    </dgm:pt>
    <dgm:pt modelId="{CF52B95F-D31C-4BE9-9A67-507454B2C7B0}" type="parTrans" cxnId="{5B2FF5B5-CE4A-4B05-8A31-82EA87186FD4}">
      <dgm:prSet/>
      <dgm:spPr/>
      <dgm:t>
        <a:bodyPr/>
        <a:lstStyle/>
        <a:p>
          <a:endParaRPr lang="en-MY"/>
        </a:p>
      </dgm:t>
    </dgm:pt>
    <dgm:pt modelId="{D0C599E1-4416-4510-9BD1-0279E16BB36F}" type="sibTrans" cxnId="{5B2FF5B5-CE4A-4B05-8A31-82EA87186FD4}">
      <dgm:prSet/>
      <dgm:spPr/>
      <dgm:t>
        <a:bodyPr/>
        <a:lstStyle/>
        <a:p>
          <a:endParaRPr lang="en-MY"/>
        </a:p>
      </dgm:t>
    </dgm:pt>
    <dgm:pt modelId="{CB3D13B9-9F19-497D-848B-2F3E6E93EC92}">
      <dgm:prSet custT="1"/>
      <dgm:spPr/>
      <dgm:t>
        <a:bodyPr/>
        <a:lstStyle/>
        <a:p>
          <a:r>
            <a:rPr lang="en-MY" sz="2000" dirty="0" smtClean="0"/>
            <a:t>Setup the marks and weightage for the sub component, e.g. Classwork, Homework, Project, Paper 1, Paper 2</a:t>
          </a:r>
          <a:endParaRPr lang="en-MY" sz="2000" dirty="0"/>
        </a:p>
      </dgm:t>
    </dgm:pt>
    <dgm:pt modelId="{46FA9A46-4190-4EF2-BAE1-29DDE158096A}" type="parTrans" cxnId="{ACF4D6F4-481B-4884-933D-7F4D428B7B2F}">
      <dgm:prSet/>
      <dgm:spPr/>
      <dgm:t>
        <a:bodyPr/>
        <a:lstStyle/>
        <a:p>
          <a:endParaRPr lang="en-MY"/>
        </a:p>
      </dgm:t>
    </dgm:pt>
    <dgm:pt modelId="{332CC7DA-11C4-4413-81A6-A0909ECC5E0B}" type="sibTrans" cxnId="{ACF4D6F4-481B-4884-933D-7F4D428B7B2F}">
      <dgm:prSet/>
      <dgm:spPr/>
      <dgm:t>
        <a:bodyPr/>
        <a:lstStyle/>
        <a:p>
          <a:endParaRPr lang="en-MY"/>
        </a:p>
      </dgm:t>
    </dgm:pt>
    <dgm:pt modelId="{FD56FA00-50E1-4D3A-96AD-0B10CA3C5E1B}">
      <dgm:prSet phldrT="[Text]" custT="1"/>
      <dgm:spPr/>
      <dgm:t>
        <a:bodyPr/>
        <a:lstStyle/>
        <a:p>
          <a:r>
            <a:rPr lang="en-MY" sz="2000" dirty="0" smtClean="0"/>
            <a:t>Head of Department(HOD) to setup weightages</a:t>
          </a:r>
          <a:endParaRPr lang="en-MY" sz="2000" dirty="0"/>
        </a:p>
      </dgm:t>
    </dgm:pt>
    <dgm:pt modelId="{B9E8CF63-FD22-42A7-9C32-58E42F421E92}" type="parTrans" cxnId="{E274F378-7EAF-40F7-9753-10FEA85FF30C}">
      <dgm:prSet/>
      <dgm:spPr/>
      <dgm:t>
        <a:bodyPr/>
        <a:lstStyle/>
        <a:p>
          <a:endParaRPr lang="en-MY"/>
        </a:p>
      </dgm:t>
    </dgm:pt>
    <dgm:pt modelId="{ACBE9301-3B4B-4397-9A11-CC43B2C76B27}" type="sibTrans" cxnId="{E274F378-7EAF-40F7-9753-10FEA85FF30C}">
      <dgm:prSet/>
      <dgm:spPr/>
      <dgm:t>
        <a:bodyPr/>
        <a:lstStyle/>
        <a:p>
          <a:endParaRPr lang="en-MY"/>
        </a:p>
      </dgm:t>
    </dgm:pt>
    <dgm:pt modelId="{EE477A4C-2F50-46CB-BE0F-F53700FB931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2. Define Component and Sub Component</a:t>
          </a:r>
          <a:endParaRPr lang="en-MY" dirty="0"/>
        </a:p>
      </dgm:t>
    </dgm:pt>
    <dgm:pt modelId="{6DBB499B-09F0-4F5D-A9CE-3FC572211B1A}" type="parTrans" cxnId="{A82C1B2B-ECEA-4C5D-B2A3-391489062247}">
      <dgm:prSet/>
      <dgm:spPr/>
      <dgm:t>
        <a:bodyPr/>
        <a:lstStyle/>
        <a:p>
          <a:endParaRPr lang="en-MY"/>
        </a:p>
      </dgm:t>
    </dgm:pt>
    <dgm:pt modelId="{F690612B-9528-4EC2-ABDC-DE2AA09C6EF2}" type="sibTrans" cxnId="{A82C1B2B-ECEA-4C5D-B2A3-391489062247}">
      <dgm:prSet/>
      <dgm:spPr/>
      <dgm:t>
        <a:bodyPr/>
        <a:lstStyle/>
        <a:p>
          <a:endParaRPr lang="en-MY"/>
        </a:p>
      </dgm:t>
    </dgm:pt>
    <dgm:pt modelId="{ED87DAF8-C70C-4285-953A-E3A8CE8FE6F1}" type="pres">
      <dgm:prSet presAssocID="{D8FDE414-FFB8-4C0F-A4BC-FC393FE1B7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8949A9B8-B72E-4799-936E-9F24A3B0760A}" type="pres">
      <dgm:prSet presAssocID="{B89C3693-BF77-46AB-BF71-9F484269A4F5}" presName="linNode" presStyleCnt="0"/>
      <dgm:spPr/>
      <dgm:t>
        <a:bodyPr/>
        <a:lstStyle/>
        <a:p>
          <a:endParaRPr lang="en-MY"/>
        </a:p>
      </dgm:t>
    </dgm:pt>
    <dgm:pt modelId="{975B73B1-E629-4BCB-8A06-83EC1E462721}" type="pres">
      <dgm:prSet presAssocID="{B89C3693-BF77-46AB-BF71-9F484269A4F5}" presName="parentShp" presStyleLbl="node1" presStyleIdx="0" presStyleCnt="5" custScaleX="9805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E79108B-71A0-4148-8173-AB26FD69AB23}" type="pres">
      <dgm:prSet presAssocID="{B89C3693-BF77-46AB-BF71-9F484269A4F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E839123-BD48-4877-8C63-E58392B40523}" type="pres">
      <dgm:prSet presAssocID="{21CB5C10-B2F4-4C81-8FF3-7D670BA14C56}" presName="spacing" presStyleCnt="0"/>
      <dgm:spPr/>
      <dgm:t>
        <a:bodyPr/>
        <a:lstStyle/>
        <a:p>
          <a:endParaRPr lang="en-MY"/>
        </a:p>
      </dgm:t>
    </dgm:pt>
    <dgm:pt modelId="{75CB465B-F20E-45F7-88C2-F77FCBD784DD}" type="pres">
      <dgm:prSet presAssocID="{EE477A4C-2F50-46CB-BE0F-F53700FB931D}" presName="linNode" presStyleCnt="0"/>
      <dgm:spPr/>
    </dgm:pt>
    <dgm:pt modelId="{3C906C8F-5184-4265-96F6-41BE6B30C98F}" type="pres">
      <dgm:prSet presAssocID="{EE477A4C-2F50-46CB-BE0F-F53700FB931D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416FE02-017D-486B-B1A7-97E3AF271D11}" type="pres">
      <dgm:prSet presAssocID="{EE477A4C-2F50-46CB-BE0F-F53700FB931D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5477D69-709A-4348-B04F-648B61ECFED0}" type="pres">
      <dgm:prSet presAssocID="{F690612B-9528-4EC2-ABDC-DE2AA09C6EF2}" presName="spacing" presStyleCnt="0"/>
      <dgm:spPr/>
    </dgm:pt>
    <dgm:pt modelId="{B2396182-8E8D-4D45-BFDB-7339ED08FFDB}" type="pres">
      <dgm:prSet presAssocID="{1DB162D1-1982-44FA-99DC-BEFB18021B68}" presName="linNode" presStyleCnt="0"/>
      <dgm:spPr/>
      <dgm:t>
        <a:bodyPr/>
        <a:lstStyle/>
        <a:p>
          <a:endParaRPr lang="en-MY"/>
        </a:p>
      </dgm:t>
    </dgm:pt>
    <dgm:pt modelId="{AFAF89B3-0661-41D3-B6F0-ABF937118BB5}" type="pres">
      <dgm:prSet presAssocID="{1DB162D1-1982-44FA-99DC-BEFB18021B6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9DC9C11-CF0B-4DC7-A58A-FF472AA5F3ED}" type="pres">
      <dgm:prSet presAssocID="{1DB162D1-1982-44FA-99DC-BEFB18021B6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F9F3A3-F2F9-433F-9071-4CCDE7E257AE}" type="pres">
      <dgm:prSet presAssocID="{54D49A47-851F-4D6F-A40D-9D406EA993AA}" presName="spacing" presStyleCnt="0"/>
      <dgm:spPr/>
      <dgm:t>
        <a:bodyPr/>
        <a:lstStyle/>
        <a:p>
          <a:endParaRPr lang="en-MY"/>
        </a:p>
      </dgm:t>
    </dgm:pt>
    <dgm:pt modelId="{E58B6D3E-7804-4F73-A72C-559D4738BC50}" type="pres">
      <dgm:prSet presAssocID="{89BCD86D-AFD4-4AF7-8336-5A21D699EFFD}" presName="linNode" presStyleCnt="0"/>
      <dgm:spPr/>
      <dgm:t>
        <a:bodyPr/>
        <a:lstStyle/>
        <a:p>
          <a:endParaRPr lang="en-MY"/>
        </a:p>
      </dgm:t>
    </dgm:pt>
    <dgm:pt modelId="{48A08810-B2F8-4ADD-ADF5-6351C72B8B19}" type="pres">
      <dgm:prSet presAssocID="{89BCD86D-AFD4-4AF7-8336-5A21D699EFFD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03E4235-2043-4240-8D84-C2E282D3C1DD}" type="pres">
      <dgm:prSet presAssocID="{89BCD86D-AFD4-4AF7-8336-5A21D699EFFD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B02B946-E17A-44B9-A8CD-70F992BD0B81}" type="pres">
      <dgm:prSet presAssocID="{EE08F6F5-3A3E-43C7-A65D-BD32B2393108}" presName="spacing" presStyleCnt="0"/>
      <dgm:spPr/>
      <dgm:t>
        <a:bodyPr/>
        <a:lstStyle/>
        <a:p>
          <a:endParaRPr lang="en-MY"/>
        </a:p>
      </dgm:t>
    </dgm:pt>
    <dgm:pt modelId="{ABB6DE36-BEAA-4C29-A292-1BE12628F9D6}" type="pres">
      <dgm:prSet presAssocID="{95AB50FE-6B63-4C50-8E79-01A3DED768DD}" presName="linNode" presStyleCnt="0"/>
      <dgm:spPr/>
      <dgm:t>
        <a:bodyPr/>
        <a:lstStyle/>
        <a:p>
          <a:endParaRPr lang="en-MY"/>
        </a:p>
      </dgm:t>
    </dgm:pt>
    <dgm:pt modelId="{EE182041-7B45-4BB3-B399-D1818DE38514}" type="pres">
      <dgm:prSet presAssocID="{95AB50FE-6B63-4C50-8E79-01A3DED768D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56E056-5D57-40A5-A03B-C3179ECEECC2}" type="pres">
      <dgm:prSet presAssocID="{95AB50FE-6B63-4C50-8E79-01A3DED768D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CE895E2B-681F-4068-A1AB-DFB90AB5C772}" srcId="{1DB162D1-1982-44FA-99DC-BEFB18021B68}" destId="{041D9C1F-C0FD-49CB-81A6-DB7CA20EE9ED}" srcOrd="0" destOrd="0" parTransId="{2E844D33-45C2-47F5-822A-BAE27A02B71C}" sibTransId="{E52B08A3-CD33-4730-84F7-DAB67FB305B8}"/>
    <dgm:cxn modelId="{6C9D024A-CEBE-4807-B896-67B4352C9172}" srcId="{D8FDE414-FFB8-4C0F-A4BC-FC393FE1B7D4}" destId="{1DB162D1-1982-44FA-99DC-BEFB18021B68}" srcOrd="2" destOrd="0" parTransId="{B294375B-429E-4C05-9743-592076BA21EE}" sibTransId="{54D49A47-851F-4D6F-A40D-9D406EA993AA}"/>
    <dgm:cxn modelId="{AA13A8A5-DC93-4641-887D-B1A6CDD4E825}" type="presOf" srcId="{041D9C1F-C0FD-49CB-81A6-DB7CA20EE9ED}" destId="{F9DC9C11-CF0B-4DC7-A58A-FF472AA5F3ED}" srcOrd="0" destOrd="0" presId="urn:microsoft.com/office/officeart/2005/8/layout/vList6"/>
    <dgm:cxn modelId="{E1D13EC1-908D-4ACC-8945-96DDAC187218}" srcId="{D8FDE414-FFB8-4C0F-A4BC-FC393FE1B7D4}" destId="{95AB50FE-6B63-4C50-8E79-01A3DED768DD}" srcOrd="4" destOrd="0" parTransId="{01075C84-C705-45EB-8FE8-2E385BD2810A}" sibTransId="{01E8B013-B4C5-4930-802B-A54DB6505868}"/>
    <dgm:cxn modelId="{E274F378-7EAF-40F7-9753-10FEA85FF30C}" srcId="{B89C3693-BF77-46AB-BF71-9F484269A4F5}" destId="{FD56FA00-50E1-4D3A-96AD-0B10CA3C5E1B}" srcOrd="0" destOrd="0" parTransId="{B9E8CF63-FD22-42A7-9C32-58E42F421E92}" sibTransId="{ACBE9301-3B4B-4397-9A11-CC43B2C76B27}"/>
    <dgm:cxn modelId="{5B2FF5B5-CE4A-4B05-8A31-82EA87186FD4}" srcId="{89BCD86D-AFD4-4AF7-8336-5A21D699EFFD}" destId="{17C58F17-6E48-42E7-A75B-C71A76C3C3A2}" srcOrd="1" destOrd="0" parTransId="{CF52B95F-D31C-4BE9-9A67-507454B2C7B0}" sibTransId="{D0C599E1-4416-4510-9BD1-0279E16BB36F}"/>
    <dgm:cxn modelId="{29B02FF6-2A11-4279-9569-63DE5E37F9B1}" type="presOf" srcId="{CB3D13B9-9F19-497D-848B-2F3E6E93EC92}" destId="{9256E056-5D57-40A5-A03B-C3179ECEECC2}" srcOrd="0" destOrd="0" presId="urn:microsoft.com/office/officeart/2005/8/layout/vList6"/>
    <dgm:cxn modelId="{A8EEFBDB-0E62-4D61-8EB0-335BBD1E17B2}" type="presOf" srcId="{17C58F17-6E48-42E7-A75B-C71A76C3C3A2}" destId="{203E4235-2043-4240-8D84-C2E282D3C1DD}" srcOrd="0" destOrd="1" presId="urn:microsoft.com/office/officeart/2005/8/layout/vList6"/>
    <dgm:cxn modelId="{9880FEEC-6A57-4D14-AE55-D4E172D68F87}" type="presOf" srcId="{1DB162D1-1982-44FA-99DC-BEFB18021B68}" destId="{AFAF89B3-0661-41D3-B6F0-ABF937118BB5}" srcOrd="0" destOrd="0" presId="urn:microsoft.com/office/officeart/2005/8/layout/vList6"/>
    <dgm:cxn modelId="{0C5752E6-CD9C-4F7D-9AD6-290CE44B8A3A}" srcId="{D8FDE414-FFB8-4C0F-A4BC-FC393FE1B7D4}" destId="{B89C3693-BF77-46AB-BF71-9F484269A4F5}" srcOrd="0" destOrd="0" parTransId="{259B7201-6636-4F8F-9A8D-A895F8C41AAD}" sibTransId="{21CB5C10-B2F4-4C81-8FF3-7D670BA14C56}"/>
    <dgm:cxn modelId="{13FE94DF-3EDD-4BBB-826D-E71A33401241}" type="presOf" srcId="{EE477A4C-2F50-46CB-BE0F-F53700FB931D}" destId="{3C906C8F-5184-4265-96F6-41BE6B30C98F}" srcOrd="0" destOrd="0" presId="urn:microsoft.com/office/officeart/2005/8/layout/vList6"/>
    <dgm:cxn modelId="{ACF4D6F4-481B-4884-933D-7F4D428B7B2F}" srcId="{95AB50FE-6B63-4C50-8E79-01A3DED768DD}" destId="{CB3D13B9-9F19-497D-848B-2F3E6E93EC92}" srcOrd="0" destOrd="0" parTransId="{46FA9A46-4190-4EF2-BAE1-29DDE158096A}" sibTransId="{332CC7DA-11C4-4413-81A6-A0909ECC5E0B}"/>
    <dgm:cxn modelId="{8A24F081-9E53-49C0-ADD3-79B1284C6DB4}" type="presOf" srcId="{C10E96F0-7927-427D-8B56-39A696C6009B}" destId="{203E4235-2043-4240-8D84-C2E282D3C1DD}" srcOrd="0" destOrd="0" presId="urn:microsoft.com/office/officeart/2005/8/layout/vList6"/>
    <dgm:cxn modelId="{EAD2589B-2A35-4EDF-841A-3ABF742C93E9}" srcId="{89BCD86D-AFD4-4AF7-8336-5A21D699EFFD}" destId="{C10E96F0-7927-427D-8B56-39A696C6009B}" srcOrd="0" destOrd="0" parTransId="{BD270BC1-1FCA-47F4-A034-1279203AFFA6}" sibTransId="{5B23FC14-1A03-4494-849B-E29523ED7DF6}"/>
    <dgm:cxn modelId="{A598DAB7-FF8E-4AAA-BFF7-41435FEB083D}" type="presOf" srcId="{B89C3693-BF77-46AB-BF71-9F484269A4F5}" destId="{975B73B1-E629-4BCB-8A06-83EC1E462721}" srcOrd="0" destOrd="0" presId="urn:microsoft.com/office/officeart/2005/8/layout/vList6"/>
    <dgm:cxn modelId="{A82C1B2B-ECEA-4C5D-B2A3-391489062247}" srcId="{D8FDE414-FFB8-4C0F-A4BC-FC393FE1B7D4}" destId="{EE477A4C-2F50-46CB-BE0F-F53700FB931D}" srcOrd="1" destOrd="0" parTransId="{6DBB499B-09F0-4F5D-A9CE-3FC572211B1A}" sibTransId="{F690612B-9528-4EC2-ABDC-DE2AA09C6EF2}"/>
    <dgm:cxn modelId="{1B7D5122-50E7-4A4B-A6BF-830DFB91DF8E}" type="presOf" srcId="{FD56FA00-50E1-4D3A-96AD-0B10CA3C5E1B}" destId="{EE79108B-71A0-4148-8173-AB26FD69AB23}" srcOrd="0" destOrd="0" presId="urn:microsoft.com/office/officeart/2005/8/layout/vList6"/>
    <dgm:cxn modelId="{9C4750CE-4D27-4C37-BD63-6EC108B30CD3}" srcId="{D8FDE414-FFB8-4C0F-A4BC-FC393FE1B7D4}" destId="{89BCD86D-AFD4-4AF7-8336-5A21D699EFFD}" srcOrd="3" destOrd="0" parTransId="{CA98BBE2-45C3-47FC-9907-8234EAC7CCA4}" sibTransId="{EE08F6F5-3A3E-43C7-A65D-BD32B2393108}"/>
    <dgm:cxn modelId="{A823CD8A-3F33-4609-AC48-9464B045C921}" type="presOf" srcId="{1697696A-1655-41C2-8424-FBE7DA637A3B}" destId="{C416FE02-017D-486B-B1A7-97E3AF271D11}" srcOrd="0" destOrd="0" presId="urn:microsoft.com/office/officeart/2005/8/layout/vList6"/>
    <dgm:cxn modelId="{B0533AEA-13FE-407B-B66E-F1C204FAA470}" type="presOf" srcId="{95AB50FE-6B63-4C50-8E79-01A3DED768DD}" destId="{EE182041-7B45-4BB3-B399-D1818DE38514}" srcOrd="0" destOrd="0" presId="urn:microsoft.com/office/officeart/2005/8/layout/vList6"/>
    <dgm:cxn modelId="{528A4DA1-BD89-487D-86E0-29D60E358F7F}" srcId="{EE477A4C-2F50-46CB-BE0F-F53700FB931D}" destId="{1697696A-1655-41C2-8424-FBE7DA637A3B}" srcOrd="0" destOrd="0" parTransId="{211DF771-AF83-4C01-AF30-1D34CB9B5394}" sibTransId="{84446109-CDED-42E4-AAD3-28BF0F6CD3F8}"/>
    <dgm:cxn modelId="{7DCE1421-6123-456C-BDCF-82A470C52E1F}" type="presOf" srcId="{D8FDE414-FFB8-4C0F-A4BC-FC393FE1B7D4}" destId="{ED87DAF8-C70C-4285-953A-E3A8CE8FE6F1}" srcOrd="0" destOrd="0" presId="urn:microsoft.com/office/officeart/2005/8/layout/vList6"/>
    <dgm:cxn modelId="{1188CD81-BF9C-4DF4-B589-4F98A79B0375}" type="presOf" srcId="{89BCD86D-AFD4-4AF7-8336-5A21D699EFFD}" destId="{48A08810-B2F8-4ADD-ADF5-6351C72B8B19}" srcOrd="0" destOrd="0" presId="urn:microsoft.com/office/officeart/2005/8/layout/vList6"/>
    <dgm:cxn modelId="{6CC11B55-8D7F-47C9-B154-9DADC68ECBB6}" type="presParOf" srcId="{ED87DAF8-C70C-4285-953A-E3A8CE8FE6F1}" destId="{8949A9B8-B72E-4799-936E-9F24A3B0760A}" srcOrd="0" destOrd="0" presId="urn:microsoft.com/office/officeart/2005/8/layout/vList6"/>
    <dgm:cxn modelId="{4C6683AF-D8AD-49A1-9747-5FDB8B222D0D}" type="presParOf" srcId="{8949A9B8-B72E-4799-936E-9F24A3B0760A}" destId="{975B73B1-E629-4BCB-8A06-83EC1E462721}" srcOrd="0" destOrd="0" presId="urn:microsoft.com/office/officeart/2005/8/layout/vList6"/>
    <dgm:cxn modelId="{CA135F0A-2CAF-494F-8F66-2615B7D79CDD}" type="presParOf" srcId="{8949A9B8-B72E-4799-936E-9F24A3B0760A}" destId="{EE79108B-71A0-4148-8173-AB26FD69AB23}" srcOrd="1" destOrd="0" presId="urn:microsoft.com/office/officeart/2005/8/layout/vList6"/>
    <dgm:cxn modelId="{6DD65E7E-56A5-41FC-ADB2-3A95A158E7C7}" type="presParOf" srcId="{ED87DAF8-C70C-4285-953A-E3A8CE8FE6F1}" destId="{9E839123-BD48-4877-8C63-E58392B40523}" srcOrd="1" destOrd="0" presId="urn:microsoft.com/office/officeart/2005/8/layout/vList6"/>
    <dgm:cxn modelId="{BD702BAA-4E75-4FB0-86C7-7022B2688BDA}" type="presParOf" srcId="{ED87DAF8-C70C-4285-953A-E3A8CE8FE6F1}" destId="{75CB465B-F20E-45F7-88C2-F77FCBD784DD}" srcOrd="2" destOrd="0" presId="urn:microsoft.com/office/officeart/2005/8/layout/vList6"/>
    <dgm:cxn modelId="{A0125369-E426-4BAA-B2E9-58D147B8466C}" type="presParOf" srcId="{75CB465B-F20E-45F7-88C2-F77FCBD784DD}" destId="{3C906C8F-5184-4265-96F6-41BE6B30C98F}" srcOrd="0" destOrd="0" presId="urn:microsoft.com/office/officeart/2005/8/layout/vList6"/>
    <dgm:cxn modelId="{0A43326F-1DDE-41A2-85DB-80070D41F9FB}" type="presParOf" srcId="{75CB465B-F20E-45F7-88C2-F77FCBD784DD}" destId="{C416FE02-017D-486B-B1A7-97E3AF271D11}" srcOrd="1" destOrd="0" presId="urn:microsoft.com/office/officeart/2005/8/layout/vList6"/>
    <dgm:cxn modelId="{DD70B555-DEA4-4F15-8C07-18735BED423C}" type="presParOf" srcId="{ED87DAF8-C70C-4285-953A-E3A8CE8FE6F1}" destId="{95477D69-709A-4348-B04F-648B61ECFED0}" srcOrd="3" destOrd="0" presId="urn:microsoft.com/office/officeart/2005/8/layout/vList6"/>
    <dgm:cxn modelId="{F80C567A-6973-4AB8-91C1-BECCA8D510B8}" type="presParOf" srcId="{ED87DAF8-C70C-4285-953A-E3A8CE8FE6F1}" destId="{B2396182-8E8D-4D45-BFDB-7339ED08FFDB}" srcOrd="4" destOrd="0" presId="urn:microsoft.com/office/officeart/2005/8/layout/vList6"/>
    <dgm:cxn modelId="{AB80166E-E824-47B4-8380-C092D899B25D}" type="presParOf" srcId="{B2396182-8E8D-4D45-BFDB-7339ED08FFDB}" destId="{AFAF89B3-0661-41D3-B6F0-ABF937118BB5}" srcOrd="0" destOrd="0" presId="urn:microsoft.com/office/officeart/2005/8/layout/vList6"/>
    <dgm:cxn modelId="{D5F60C48-7A9A-4A6D-9645-E097367DBA33}" type="presParOf" srcId="{B2396182-8E8D-4D45-BFDB-7339ED08FFDB}" destId="{F9DC9C11-CF0B-4DC7-A58A-FF472AA5F3ED}" srcOrd="1" destOrd="0" presId="urn:microsoft.com/office/officeart/2005/8/layout/vList6"/>
    <dgm:cxn modelId="{FFBD2CB0-A252-4D6E-8FB6-2F0663C0142D}" type="presParOf" srcId="{ED87DAF8-C70C-4285-953A-E3A8CE8FE6F1}" destId="{21F9F3A3-F2F9-433F-9071-4CCDE7E257AE}" srcOrd="5" destOrd="0" presId="urn:microsoft.com/office/officeart/2005/8/layout/vList6"/>
    <dgm:cxn modelId="{31019D29-AD00-4B62-9018-88AB8D1CA7F2}" type="presParOf" srcId="{ED87DAF8-C70C-4285-953A-E3A8CE8FE6F1}" destId="{E58B6D3E-7804-4F73-A72C-559D4738BC50}" srcOrd="6" destOrd="0" presId="urn:microsoft.com/office/officeart/2005/8/layout/vList6"/>
    <dgm:cxn modelId="{C3DD5260-5BFC-40F1-A964-0474C56DEE4A}" type="presParOf" srcId="{E58B6D3E-7804-4F73-A72C-559D4738BC50}" destId="{48A08810-B2F8-4ADD-ADF5-6351C72B8B19}" srcOrd="0" destOrd="0" presId="urn:microsoft.com/office/officeart/2005/8/layout/vList6"/>
    <dgm:cxn modelId="{BA7592ED-4DB3-47C3-9F0B-DD1265BE968B}" type="presParOf" srcId="{E58B6D3E-7804-4F73-A72C-559D4738BC50}" destId="{203E4235-2043-4240-8D84-C2E282D3C1DD}" srcOrd="1" destOrd="0" presId="urn:microsoft.com/office/officeart/2005/8/layout/vList6"/>
    <dgm:cxn modelId="{8F8E903D-65C4-4FE1-83EA-89CA7237DDA1}" type="presParOf" srcId="{ED87DAF8-C70C-4285-953A-E3A8CE8FE6F1}" destId="{9B02B946-E17A-44B9-A8CD-70F992BD0B81}" srcOrd="7" destOrd="0" presId="urn:microsoft.com/office/officeart/2005/8/layout/vList6"/>
    <dgm:cxn modelId="{AA7C84A2-98A7-42D3-AE42-FB44A9B52752}" type="presParOf" srcId="{ED87DAF8-C70C-4285-953A-E3A8CE8FE6F1}" destId="{ABB6DE36-BEAA-4C29-A292-1BE12628F9D6}" srcOrd="8" destOrd="0" presId="urn:microsoft.com/office/officeart/2005/8/layout/vList6"/>
    <dgm:cxn modelId="{49CC3036-E299-4A25-912C-AD781602CFBF}" type="presParOf" srcId="{ABB6DE36-BEAA-4C29-A292-1BE12628F9D6}" destId="{EE182041-7B45-4BB3-B399-D1818DE38514}" srcOrd="0" destOrd="0" presId="urn:microsoft.com/office/officeart/2005/8/layout/vList6"/>
    <dgm:cxn modelId="{B4AD85B2-8D90-40BB-986F-2B14271F286D}" type="presParOf" srcId="{ABB6DE36-BEAA-4C29-A292-1BE12628F9D6}" destId="{9256E056-5D57-40A5-A03B-C3179ECEEC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FDE414-FFB8-4C0F-A4BC-FC393FE1B7D4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B89C3693-BF77-46AB-BF71-9F484269A4F5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Student Assessment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9B7201-6636-4F8F-9A8D-A895F8C41AAD}" type="parTrans" cxnId="{0C5752E6-CD9C-4F7D-9AD6-290CE44B8A3A}">
      <dgm:prSet/>
      <dgm:spPr/>
      <dgm:t>
        <a:bodyPr/>
        <a:lstStyle/>
        <a:p>
          <a:endParaRPr lang="en-MY"/>
        </a:p>
      </dgm:t>
    </dgm:pt>
    <dgm:pt modelId="{21CB5C10-B2F4-4C81-8FF3-7D670BA14C56}" type="sibTrans" cxnId="{0C5752E6-CD9C-4F7D-9AD6-290CE44B8A3A}">
      <dgm:prSet/>
      <dgm:spPr/>
      <dgm:t>
        <a:bodyPr/>
        <a:lstStyle/>
        <a:p>
          <a:endParaRPr lang="en-MY"/>
        </a:p>
      </dgm:t>
    </dgm:pt>
    <dgm:pt modelId="{1DB162D1-1982-44FA-99DC-BEFB18021B68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3. Criteria Cut-off Date Setup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94375B-429E-4C05-9743-592076BA21EE}" type="parTrans" cxnId="{6C9D024A-CEBE-4807-B896-67B4352C9172}">
      <dgm:prSet/>
      <dgm:spPr/>
      <dgm:t>
        <a:bodyPr/>
        <a:lstStyle/>
        <a:p>
          <a:endParaRPr lang="en-MY"/>
        </a:p>
      </dgm:t>
    </dgm:pt>
    <dgm:pt modelId="{54D49A47-851F-4D6F-A40D-9D406EA993AA}" type="sibTrans" cxnId="{6C9D024A-CEBE-4807-B896-67B4352C9172}">
      <dgm:prSet/>
      <dgm:spPr/>
      <dgm:t>
        <a:bodyPr/>
        <a:lstStyle/>
        <a:p>
          <a:endParaRPr lang="en-MY"/>
        </a:p>
      </dgm:t>
    </dgm:pt>
    <dgm:pt modelId="{89BCD86D-AFD4-4AF7-8336-5A21D699EFF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4. Define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98BBE2-45C3-47FC-9907-8234EAC7CCA4}" type="parTrans" cxnId="{9C4750CE-4D27-4C37-BD63-6EC108B30CD3}">
      <dgm:prSet/>
      <dgm:spPr/>
      <dgm:t>
        <a:bodyPr/>
        <a:lstStyle/>
        <a:p>
          <a:endParaRPr lang="en-MY"/>
        </a:p>
      </dgm:t>
    </dgm:pt>
    <dgm:pt modelId="{EE08F6F5-3A3E-43C7-A65D-BD32B2393108}" type="sibTrans" cxnId="{9C4750CE-4D27-4C37-BD63-6EC108B30CD3}">
      <dgm:prSet/>
      <dgm:spPr/>
      <dgm:t>
        <a:bodyPr/>
        <a:lstStyle/>
        <a:p>
          <a:endParaRPr lang="en-MY"/>
        </a:p>
      </dgm:t>
    </dgm:pt>
    <dgm:pt modelId="{95AB50FE-6B63-4C50-8E79-01A3DED768D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5. Define Sub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075C84-C705-45EB-8FE8-2E385BD2810A}" type="parTrans" cxnId="{E1D13EC1-908D-4ACC-8945-96DDAC187218}">
      <dgm:prSet/>
      <dgm:spPr/>
      <dgm:t>
        <a:bodyPr/>
        <a:lstStyle/>
        <a:p>
          <a:endParaRPr lang="en-MY"/>
        </a:p>
      </dgm:t>
    </dgm:pt>
    <dgm:pt modelId="{01E8B013-B4C5-4930-802B-A54DB6505868}" type="sibTrans" cxnId="{E1D13EC1-908D-4ACC-8945-96DDAC187218}">
      <dgm:prSet/>
      <dgm:spPr/>
      <dgm:t>
        <a:bodyPr/>
        <a:lstStyle/>
        <a:p>
          <a:endParaRPr lang="en-MY"/>
        </a:p>
      </dgm:t>
    </dgm:pt>
    <dgm:pt modelId="{1697696A-1655-41C2-8424-FBE7DA637A3B}">
      <dgm:prSet custT="1"/>
      <dgm:spPr/>
      <dgm:t>
        <a:bodyPr/>
        <a:lstStyle/>
        <a:p>
          <a:r>
            <a:rPr lang="en-MY" sz="2000" dirty="0" smtClean="0"/>
            <a:t>Setup the assessment types and sub component, e.g. SBA - classwork, homework, project, practical, etc.</a:t>
          </a:r>
          <a:endParaRPr lang="en-MY" sz="2000" dirty="0"/>
        </a:p>
      </dgm:t>
    </dgm:pt>
    <dgm:pt modelId="{211DF771-AF83-4C01-AF30-1D34CB9B5394}" type="parTrans" cxnId="{528A4DA1-BD89-487D-86E0-29D60E358F7F}">
      <dgm:prSet/>
      <dgm:spPr/>
      <dgm:t>
        <a:bodyPr/>
        <a:lstStyle/>
        <a:p>
          <a:endParaRPr lang="en-MY"/>
        </a:p>
      </dgm:t>
    </dgm:pt>
    <dgm:pt modelId="{84446109-CDED-42E4-AAD3-28BF0F6CD3F8}" type="sibTrans" cxnId="{528A4DA1-BD89-487D-86E0-29D60E358F7F}">
      <dgm:prSet/>
      <dgm:spPr/>
      <dgm:t>
        <a:bodyPr/>
        <a:lstStyle/>
        <a:p>
          <a:endParaRPr lang="en-MY"/>
        </a:p>
      </dgm:t>
    </dgm:pt>
    <dgm:pt modelId="{041D9C1F-C0FD-49CB-81A6-DB7CA20EE9ED}">
      <dgm:prSet custT="1"/>
      <dgm:spPr/>
      <dgm:t>
        <a:bodyPr/>
        <a:lstStyle/>
        <a:p>
          <a:r>
            <a:rPr lang="en-MY" sz="2000" dirty="0" smtClean="0"/>
            <a:t>Setup deadline for the assessment to be defined</a:t>
          </a:r>
          <a:endParaRPr lang="en-MY" sz="2000" dirty="0"/>
        </a:p>
      </dgm:t>
    </dgm:pt>
    <dgm:pt modelId="{2E844D33-45C2-47F5-822A-BAE27A02B71C}" type="parTrans" cxnId="{CE895E2B-681F-4068-A1AB-DFB90AB5C772}">
      <dgm:prSet/>
      <dgm:spPr/>
      <dgm:t>
        <a:bodyPr/>
        <a:lstStyle/>
        <a:p>
          <a:endParaRPr lang="en-MY"/>
        </a:p>
      </dgm:t>
    </dgm:pt>
    <dgm:pt modelId="{E52B08A3-CD33-4730-84F7-DAB67FB305B8}" type="sibTrans" cxnId="{CE895E2B-681F-4068-A1AB-DFB90AB5C772}">
      <dgm:prSet/>
      <dgm:spPr/>
      <dgm:t>
        <a:bodyPr/>
        <a:lstStyle/>
        <a:p>
          <a:endParaRPr lang="en-MY"/>
        </a:p>
      </dgm:t>
    </dgm:pt>
    <dgm:pt modelId="{C10E96F0-7927-427D-8B56-39A696C6009B}">
      <dgm:prSet custT="1"/>
      <dgm:spPr/>
      <dgm:t>
        <a:bodyPr/>
        <a:lstStyle/>
        <a:p>
          <a:r>
            <a:rPr lang="en-MY" sz="2000" dirty="0" smtClean="0"/>
            <a:t>Setup the marks and weightage for the assessment</a:t>
          </a:r>
          <a:endParaRPr lang="en-MY" sz="2000" dirty="0"/>
        </a:p>
      </dgm:t>
    </dgm:pt>
    <dgm:pt modelId="{BD270BC1-1FCA-47F4-A034-1279203AFFA6}" type="parTrans" cxnId="{EAD2589B-2A35-4EDF-841A-3ABF742C93E9}">
      <dgm:prSet/>
      <dgm:spPr/>
      <dgm:t>
        <a:bodyPr/>
        <a:lstStyle/>
        <a:p>
          <a:endParaRPr lang="en-MY"/>
        </a:p>
      </dgm:t>
    </dgm:pt>
    <dgm:pt modelId="{5B23FC14-1A03-4494-849B-E29523ED7DF6}" type="sibTrans" cxnId="{EAD2589B-2A35-4EDF-841A-3ABF742C93E9}">
      <dgm:prSet/>
      <dgm:spPr/>
      <dgm:t>
        <a:bodyPr/>
        <a:lstStyle/>
        <a:p>
          <a:endParaRPr lang="en-MY"/>
        </a:p>
      </dgm:t>
    </dgm:pt>
    <dgm:pt modelId="{17C58F17-6E48-42E7-A75B-C71A76C3C3A2}">
      <dgm:prSet custT="1"/>
      <dgm:spPr/>
      <dgm:t>
        <a:bodyPr/>
        <a:lstStyle/>
        <a:p>
          <a:r>
            <a:rPr lang="en-MY" sz="2000" dirty="0" smtClean="0"/>
            <a:t>E.g. BCAT, Monthly Test</a:t>
          </a:r>
          <a:endParaRPr lang="en-MY" sz="2000" dirty="0"/>
        </a:p>
      </dgm:t>
    </dgm:pt>
    <dgm:pt modelId="{CF52B95F-D31C-4BE9-9A67-507454B2C7B0}" type="parTrans" cxnId="{5B2FF5B5-CE4A-4B05-8A31-82EA87186FD4}">
      <dgm:prSet/>
      <dgm:spPr/>
      <dgm:t>
        <a:bodyPr/>
        <a:lstStyle/>
        <a:p>
          <a:endParaRPr lang="en-MY"/>
        </a:p>
      </dgm:t>
    </dgm:pt>
    <dgm:pt modelId="{D0C599E1-4416-4510-9BD1-0279E16BB36F}" type="sibTrans" cxnId="{5B2FF5B5-CE4A-4B05-8A31-82EA87186FD4}">
      <dgm:prSet/>
      <dgm:spPr/>
      <dgm:t>
        <a:bodyPr/>
        <a:lstStyle/>
        <a:p>
          <a:endParaRPr lang="en-MY"/>
        </a:p>
      </dgm:t>
    </dgm:pt>
    <dgm:pt modelId="{CB3D13B9-9F19-497D-848B-2F3E6E93EC92}">
      <dgm:prSet custT="1"/>
      <dgm:spPr/>
      <dgm:t>
        <a:bodyPr/>
        <a:lstStyle/>
        <a:p>
          <a:r>
            <a:rPr lang="en-MY" sz="2000" dirty="0" smtClean="0"/>
            <a:t>Setup the marks and weightage for the sub component, e.g. Classwork, Homework, Project, Paper 1, Paper 2</a:t>
          </a:r>
          <a:endParaRPr lang="en-MY" sz="2000" dirty="0"/>
        </a:p>
      </dgm:t>
    </dgm:pt>
    <dgm:pt modelId="{46FA9A46-4190-4EF2-BAE1-29DDE158096A}" type="parTrans" cxnId="{ACF4D6F4-481B-4884-933D-7F4D428B7B2F}">
      <dgm:prSet/>
      <dgm:spPr/>
      <dgm:t>
        <a:bodyPr/>
        <a:lstStyle/>
        <a:p>
          <a:endParaRPr lang="en-MY"/>
        </a:p>
      </dgm:t>
    </dgm:pt>
    <dgm:pt modelId="{332CC7DA-11C4-4413-81A6-A0909ECC5E0B}" type="sibTrans" cxnId="{ACF4D6F4-481B-4884-933D-7F4D428B7B2F}">
      <dgm:prSet/>
      <dgm:spPr/>
      <dgm:t>
        <a:bodyPr/>
        <a:lstStyle/>
        <a:p>
          <a:endParaRPr lang="en-MY"/>
        </a:p>
      </dgm:t>
    </dgm:pt>
    <dgm:pt modelId="{FD56FA00-50E1-4D3A-96AD-0B10CA3C5E1B}">
      <dgm:prSet phldrT="[Text]" custT="1"/>
      <dgm:spPr/>
      <dgm:t>
        <a:bodyPr/>
        <a:lstStyle/>
        <a:p>
          <a:r>
            <a:rPr lang="en-MY" sz="2000" dirty="0" smtClean="0"/>
            <a:t>Head of Department(HOD) to setup weightages</a:t>
          </a:r>
          <a:endParaRPr lang="en-MY" sz="2000" dirty="0"/>
        </a:p>
      </dgm:t>
    </dgm:pt>
    <dgm:pt modelId="{B9E8CF63-FD22-42A7-9C32-58E42F421E92}" type="parTrans" cxnId="{E274F378-7EAF-40F7-9753-10FEA85FF30C}">
      <dgm:prSet/>
      <dgm:spPr/>
      <dgm:t>
        <a:bodyPr/>
        <a:lstStyle/>
        <a:p>
          <a:endParaRPr lang="en-MY"/>
        </a:p>
      </dgm:t>
    </dgm:pt>
    <dgm:pt modelId="{ACBE9301-3B4B-4397-9A11-CC43B2C76B27}" type="sibTrans" cxnId="{E274F378-7EAF-40F7-9753-10FEA85FF30C}">
      <dgm:prSet/>
      <dgm:spPr/>
      <dgm:t>
        <a:bodyPr/>
        <a:lstStyle/>
        <a:p>
          <a:endParaRPr lang="en-MY"/>
        </a:p>
      </dgm:t>
    </dgm:pt>
    <dgm:pt modelId="{EE477A4C-2F50-46CB-BE0F-F53700FB931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2. Define Component and Sub Component</a:t>
          </a:r>
          <a:endParaRPr lang="en-MY" dirty="0"/>
        </a:p>
      </dgm:t>
    </dgm:pt>
    <dgm:pt modelId="{6DBB499B-09F0-4F5D-A9CE-3FC572211B1A}" type="parTrans" cxnId="{A82C1B2B-ECEA-4C5D-B2A3-391489062247}">
      <dgm:prSet/>
      <dgm:spPr/>
      <dgm:t>
        <a:bodyPr/>
        <a:lstStyle/>
        <a:p>
          <a:endParaRPr lang="en-MY"/>
        </a:p>
      </dgm:t>
    </dgm:pt>
    <dgm:pt modelId="{F690612B-9528-4EC2-ABDC-DE2AA09C6EF2}" type="sibTrans" cxnId="{A82C1B2B-ECEA-4C5D-B2A3-391489062247}">
      <dgm:prSet/>
      <dgm:spPr/>
      <dgm:t>
        <a:bodyPr/>
        <a:lstStyle/>
        <a:p>
          <a:endParaRPr lang="en-MY"/>
        </a:p>
      </dgm:t>
    </dgm:pt>
    <dgm:pt modelId="{ED87DAF8-C70C-4285-953A-E3A8CE8FE6F1}" type="pres">
      <dgm:prSet presAssocID="{D8FDE414-FFB8-4C0F-A4BC-FC393FE1B7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8949A9B8-B72E-4799-936E-9F24A3B0760A}" type="pres">
      <dgm:prSet presAssocID="{B89C3693-BF77-46AB-BF71-9F484269A4F5}" presName="linNode" presStyleCnt="0"/>
      <dgm:spPr/>
      <dgm:t>
        <a:bodyPr/>
        <a:lstStyle/>
        <a:p>
          <a:endParaRPr lang="en-MY"/>
        </a:p>
      </dgm:t>
    </dgm:pt>
    <dgm:pt modelId="{975B73B1-E629-4BCB-8A06-83EC1E462721}" type="pres">
      <dgm:prSet presAssocID="{B89C3693-BF77-46AB-BF71-9F484269A4F5}" presName="parentShp" presStyleLbl="node1" presStyleIdx="0" presStyleCnt="5" custScaleX="9805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E79108B-71A0-4148-8173-AB26FD69AB23}" type="pres">
      <dgm:prSet presAssocID="{B89C3693-BF77-46AB-BF71-9F484269A4F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E839123-BD48-4877-8C63-E58392B40523}" type="pres">
      <dgm:prSet presAssocID="{21CB5C10-B2F4-4C81-8FF3-7D670BA14C56}" presName="spacing" presStyleCnt="0"/>
      <dgm:spPr/>
      <dgm:t>
        <a:bodyPr/>
        <a:lstStyle/>
        <a:p>
          <a:endParaRPr lang="en-MY"/>
        </a:p>
      </dgm:t>
    </dgm:pt>
    <dgm:pt modelId="{75CB465B-F20E-45F7-88C2-F77FCBD784DD}" type="pres">
      <dgm:prSet presAssocID="{EE477A4C-2F50-46CB-BE0F-F53700FB931D}" presName="linNode" presStyleCnt="0"/>
      <dgm:spPr/>
    </dgm:pt>
    <dgm:pt modelId="{3C906C8F-5184-4265-96F6-41BE6B30C98F}" type="pres">
      <dgm:prSet presAssocID="{EE477A4C-2F50-46CB-BE0F-F53700FB931D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416FE02-017D-486B-B1A7-97E3AF271D11}" type="pres">
      <dgm:prSet presAssocID="{EE477A4C-2F50-46CB-BE0F-F53700FB931D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5477D69-709A-4348-B04F-648B61ECFED0}" type="pres">
      <dgm:prSet presAssocID="{F690612B-9528-4EC2-ABDC-DE2AA09C6EF2}" presName="spacing" presStyleCnt="0"/>
      <dgm:spPr/>
    </dgm:pt>
    <dgm:pt modelId="{B2396182-8E8D-4D45-BFDB-7339ED08FFDB}" type="pres">
      <dgm:prSet presAssocID="{1DB162D1-1982-44FA-99DC-BEFB18021B68}" presName="linNode" presStyleCnt="0"/>
      <dgm:spPr/>
      <dgm:t>
        <a:bodyPr/>
        <a:lstStyle/>
        <a:p>
          <a:endParaRPr lang="en-MY"/>
        </a:p>
      </dgm:t>
    </dgm:pt>
    <dgm:pt modelId="{AFAF89B3-0661-41D3-B6F0-ABF937118BB5}" type="pres">
      <dgm:prSet presAssocID="{1DB162D1-1982-44FA-99DC-BEFB18021B6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9DC9C11-CF0B-4DC7-A58A-FF472AA5F3ED}" type="pres">
      <dgm:prSet presAssocID="{1DB162D1-1982-44FA-99DC-BEFB18021B6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F9F3A3-F2F9-433F-9071-4CCDE7E257AE}" type="pres">
      <dgm:prSet presAssocID="{54D49A47-851F-4D6F-A40D-9D406EA993AA}" presName="spacing" presStyleCnt="0"/>
      <dgm:spPr/>
      <dgm:t>
        <a:bodyPr/>
        <a:lstStyle/>
        <a:p>
          <a:endParaRPr lang="en-MY"/>
        </a:p>
      </dgm:t>
    </dgm:pt>
    <dgm:pt modelId="{E58B6D3E-7804-4F73-A72C-559D4738BC50}" type="pres">
      <dgm:prSet presAssocID="{89BCD86D-AFD4-4AF7-8336-5A21D699EFFD}" presName="linNode" presStyleCnt="0"/>
      <dgm:spPr/>
      <dgm:t>
        <a:bodyPr/>
        <a:lstStyle/>
        <a:p>
          <a:endParaRPr lang="en-MY"/>
        </a:p>
      </dgm:t>
    </dgm:pt>
    <dgm:pt modelId="{48A08810-B2F8-4ADD-ADF5-6351C72B8B19}" type="pres">
      <dgm:prSet presAssocID="{89BCD86D-AFD4-4AF7-8336-5A21D699EFFD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03E4235-2043-4240-8D84-C2E282D3C1DD}" type="pres">
      <dgm:prSet presAssocID="{89BCD86D-AFD4-4AF7-8336-5A21D699EFFD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B02B946-E17A-44B9-A8CD-70F992BD0B81}" type="pres">
      <dgm:prSet presAssocID="{EE08F6F5-3A3E-43C7-A65D-BD32B2393108}" presName="spacing" presStyleCnt="0"/>
      <dgm:spPr/>
      <dgm:t>
        <a:bodyPr/>
        <a:lstStyle/>
        <a:p>
          <a:endParaRPr lang="en-MY"/>
        </a:p>
      </dgm:t>
    </dgm:pt>
    <dgm:pt modelId="{ABB6DE36-BEAA-4C29-A292-1BE12628F9D6}" type="pres">
      <dgm:prSet presAssocID="{95AB50FE-6B63-4C50-8E79-01A3DED768DD}" presName="linNode" presStyleCnt="0"/>
      <dgm:spPr/>
      <dgm:t>
        <a:bodyPr/>
        <a:lstStyle/>
        <a:p>
          <a:endParaRPr lang="en-MY"/>
        </a:p>
      </dgm:t>
    </dgm:pt>
    <dgm:pt modelId="{EE182041-7B45-4BB3-B399-D1818DE38514}" type="pres">
      <dgm:prSet presAssocID="{95AB50FE-6B63-4C50-8E79-01A3DED768D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56E056-5D57-40A5-A03B-C3179ECEECC2}" type="pres">
      <dgm:prSet presAssocID="{95AB50FE-6B63-4C50-8E79-01A3DED768D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82C1B2B-ECEA-4C5D-B2A3-391489062247}" srcId="{D8FDE414-FFB8-4C0F-A4BC-FC393FE1B7D4}" destId="{EE477A4C-2F50-46CB-BE0F-F53700FB931D}" srcOrd="1" destOrd="0" parTransId="{6DBB499B-09F0-4F5D-A9CE-3FC572211B1A}" sibTransId="{F690612B-9528-4EC2-ABDC-DE2AA09C6EF2}"/>
    <dgm:cxn modelId="{ACAD0866-E729-404C-AF6B-2F1DD5838CBC}" type="presOf" srcId="{17C58F17-6E48-42E7-A75B-C71A76C3C3A2}" destId="{203E4235-2043-4240-8D84-C2E282D3C1DD}" srcOrd="0" destOrd="1" presId="urn:microsoft.com/office/officeart/2005/8/layout/vList6"/>
    <dgm:cxn modelId="{6C9D024A-CEBE-4807-B896-67B4352C9172}" srcId="{D8FDE414-FFB8-4C0F-A4BC-FC393FE1B7D4}" destId="{1DB162D1-1982-44FA-99DC-BEFB18021B68}" srcOrd="2" destOrd="0" parTransId="{B294375B-429E-4C05-9743-592076BA21EE}" sibTransId="{54D49A47-851F-4D6F-A40D-9D406EA993AA}"/>
    <dgm:cxn modelId="{5B2FF5B5-CE4A-4B05-8A31-82EA87186FD4}" srcId="{89BCD86D-AFD4-4AF7-8336-5A21D699EFFD}" destId="{17C58F17-6E48-42E7-A75B-C71A76C3C3A2}" srcOrd="1" destOrd="0" parTransId="{CF52B95F-D31C-4BE9-9A67-507454B2C7B0}" sibTransId="{D0C599E1-4416-4510-9BD1-0279E16BB36F}"/>
    <dgm:cxn modelId="{34CD5DCA-1ECA-44E3-A81E-DD8C0A1CFD53}" type="presOf" srcId="{B89C3693-BF77-46AB-BF71-9F484269A4F5}" destId="{975B73B1-E629-4BCB-8A06-83EC1E462721}" srcOrd="0" destOrd="0" presId="urn:microsoft.com/office/officeart/2005/8/layout/vList6"/>
    <dgm:cxn modelId="{E274F378-7EAF-40F7-9753-10FEA85FF30C}" srcId="{B89C3693-BF77-46AB-BF71-9F484269A4F5}" destId="{FD56FA00-50E1-4D3A-96AD-0B10CA3C5E1B}" srcOrd="0" destOrd="0" parTransId="{B9E8CF63-FD22-42A7-9C32-58E42F421E92}" sibTransId="{ACBE9301-3B4B-4397-9A11-CC43B2C76B27}"/>
    <dgm:cxn modelId="{0C5752E6-CD9C-4F7D-9AD6-290CE44B8A3A}" srcId="{D8FDE414-FFB8-4C0F-A4BC-FC393FE1B7D4}" destId="{B89C3693-BF77-46AB-BF71-9F484269A4F5}" srcOrd="0" destOrd="0" parTransId="{259B7201-6636-4F8F-9A8D-A895F8C41AAD}" sibTransId="{21CB5C10-B2F4-4C81-8FF3-7D670BA14C56}"/>
    <dgm:cxn modelId="{636B73A8-ED3B-4759-9C04-06BDBEB211D7}" type="presOf" srcId="{89BCD86D-AFD4-4AF7-8336-5A21D699EFFD}" destId="{48A08810-B2F8-4ADD-ADF5-6351C72B8B19}" srcOrd="0" destOrd="0" presId="urn:microsoft.com/office/officeart/2005/8/layout/vList6"/>
    <dgm:cxn modelId="{31D6EE13-6B0E-45CE-93F1-23225754C6C3}" type="presOf" srcId="{1697696A-1655-41C2-8424-FBE7DA637A3B}" destId="{C416FE02-017D-486B-B1A7-97E3AF271D11}" srcOrd="0" destOrd="0" presId="urn:microsoft.com/office/officeart/2005/8/layout/vList6"/>
    <dgm:cxn modelId="{EAD2589B-2A35-4EDF-841A-3ABF742C93E9}" srcId="{89BCD86D-AFD4-4AF7-8336-5A21D699EFFD}" destId="{C10E96F0-7927-427D-8B56-39A696C6009B}" srcOrd="0" destOrd="0" parTransId="{BD270BC1-1FCA-47F4-A034-1279203AFFA6}" sibTransId="{5B23FC14-1A03-4494-849B-E29523ED7DF6}"/>
    <dgm:cxn modelId="{CE895E2B-681F-4068-A1AB-DFB90AB5C772}" srcId="{1DB162D1-1982-44FA-99DC-BEFB18021B68}" destId="{041D9C1F-C0FD-49CB-81A6-DB7CA20EE9ED}" srcOrd="0" destOrd="0" parTransId="{2E844D33-45C2-47F5-822A-BAE27A02B71C}" sibTransId="{E52B08A3-CD33-4730-84F7-DAB67FB305B8}"/>
    <dgm:cxn modelId="{F8F9E110-86D4-4B3B-970F-C6B68910EBE9}" type="presOf" srcId="{95AB50FE-6B63-4C50-8E79-01A3DED768DD}" destId="{EE182041-7B45-4BB3-B399-D1818DE38514}" srcOrd="0" destOrd="0" presId="urn:microsoft.com/office/officeart/2005/8/layout/vList6"/>
    <dgm:cxn modelId="{A6A2A482-B240-4CB5-85B5-518D0560E06A}" type="presOf" srcId="{FD56FA00-50E1-4D3A-96AD-0B10CA3C5E1B}" destId="{EE79108B-71A0-4148-8173-AB26FD69AB23}" srcOrd="0" destOrd="0" presId="urn:microsoft.com/office/officeart/2005/8/layout/vList6"/>
    <dgm:cxn modelId="{0FA08123-46C1-4F38-9D6E-70D3AA9F7EEE}" type="presOf" srcId="{1DB162D1-1982-44FA-99DC-BEFB18021B68}" destId="{AFAF89B3-0661-41D3-B6F0-ABF937118BB5}" srcOrd="0" destOrd="0" presId="urn:microsoft.com/office/officeart/2005/8/layout/vList6"/>
    <dgm:cxn modelId="{528A4DA1-BD89-487D-86E0-29D60E358F7F}" srcId="{EE477A4C-2F50-46CB-BE0F-F53700FB931D}" destId="{1697696A-1655-41C2-8424-FBE7DA637A3B}" srcOrd="0" destOrd="0" parTransId="{211DF771-AF83-4C01-AF30-1D34CB9B5394}" sibTransId="{84446109-CDED-42E4-AAD3-28BF0F6CD3F8}"/>
    <dgm:cxn modelId="{0737772C-9B3F-41D0-88A2-AEF746478CB1}" type="presOf" srcId="{D8FDE414-FFB8-4C0F-A4BC-FC393FE1B7D4}" destId="{ED87DAF8-C70C-4285-953A-E3A8CE8FE6F1}" srcOrd="0" destOrd="0" presId="urn:microsoft.com/office/officeart/2005/8/layout/vList6"/>
    <dgm:cxn modelId="{70F044D2-480B-47F8-9E93-DC413E73999B}" type="presOf" srcId="{041D9C1F-C0FD-49CB-81A6-DB7CA20EE9ED}" destId="{F9DC9C11-CF0B-4DC7-A58A-FF472AA5F3ED}" srcOrd="0" destOrd="0" presId="urn:microsoft.com/office/officeart/2005/8/layout/vList6"/>
    <dgm:cxn modelId="{9C4750CE-4D27-4C37-BD63-6EC108B30CD3}" srcId="{D8FDE414-FFB8-4C0F-A4BC-FC393FE1B7D4}" destId="{89BCD86D-AFD4-4AF7-8336-5A21D699EFFD}" srcOrd="3" destOrd="0" parTransId="{CA98BBE2-45C3-47FC-9907-8234EAC7CCA4}" sibTransId="{EE08F6F5-3A3E-43C7-A65D-BD32B2393108}"/>
    <dgm:cxn modelId="{B1C0198F-77A8-4C6E-A830-FEA35FE75D78}" type="presOf" srcId="{C10E96F0-7927-427D-8B56-39A696C6009B}" destId="{203E4235-2043-4240-8D84-C2E282D3C1DD}" srcOrd="0" destOrd="0" presId="urn:microsoft.com/office/officeart/2005/8/layout/vList6"/>
    <dgm:cxn modelId="{ACF4D6F4-481B-4884-933D-7F4D428B7B2F}" srcId="{95AB50FE-6B63-4C50-8E79-01A3DED768DD}" destId="{CB3D13B9-9F19-497D-848B-2F3E6E93EC92}" srcOrd="0" destOrd="0" parTransId="{46FA9A46-4190-4EF2-BAE1-29DDE158096A}" sibTransId="{332CC7DA-11C4-4413-81A6-A0909ECC5E0B}"/>
    <dgm:cxn modelId="{B0BC7C91-C3D5-46EF-83BE-059AD0EB017B}" type="presOf" srcId="{CB3D13B9-9F19-497D-848B-2F3E6E93EC92}" destId="{9256E056-5D57-40A5-A03B-C3179ECEECC2}" srcOrd="0" destOrd="0" presId="urn:microsoft.com/office/officeart/2005/8/layout/vList6"/>
    <dgm:cxn modelId="{E1D13EC1-908D-4ACC-8945-96DDAC187218}" srcId="{D8FDE414-FFB8-4C0F-A4BC-FC393FE1B7D4}" destId="{95AB50FE-6B63-4C50-8E79-01A3DED768DD}" srcOrd="4" destOrd="0" parTransId="{01075C84-C705-45EB-8FE8-2E385BD2810A}" sibTransId="{01E8B013-B4C5-4930-802B-A54DB6505868}"/>
    <dgm:cxn modelId="{CADBDABF-0880-4506-893E-4DE8EE87D271}" type="presOf" srcId="{EE477A4C-2F50-46CB-BE0F-F53700FB931D}" destId="{3C906C8F-5184-4265-96F6-41BE6B30C98F}" srcOrd="0" destOrd="0" presId="urn:microsoft.com/office/officeart/2005/8/layout/vList6"/>
    <dgm:cxn modelId="{6A5B03E4-37A7-45EC-BB4C-C6A666AB2479}" type="presParOf" srcId="{ED87DAF8-C70C-4285-953A-E3A8CE8FE6F1}" destId="{8949A9B8-B72E-4799-936E-9F24A3B0760A}" srcOrd="0" destOrd="0" presId="urn:microsoft.com/office/officeart/2005/8/layout/vList6"/>
    <dgm:cxn modelId="{9E343876-408C-40E9-832D-48598876D0A9}" type="presParOf" srcId="{8949A9B8-B72E-4799-936E-9F24A3B0760A}" destId="{975B73B1-E629-4BCB-8A06-83EC1E462721}" srcOrd="0" destOrd="0" presId="urn:microsoft.com/office/officeart/2005/8/layout/vList6"/>
    <dgm:cxn modelId="{6ED989F5-CF0F-4151-A6B4-63B393D10E8E}" type="presParOf" srcId="{8949A9B8-B72E-4799-936E-9F24A3B0760A}" destId="{EE79108B-71A0-4148-8173-AB26FD69AB23}" srcOrd="1" destOrd="0" presId="urn:microsoft.com/office/officeart/2005/8/layout/vList6"/>
    <dgm:cxn modelId="{C112CA10-4521-4826-B29F-B9840EEE7D24}" type="presParOf" srcId="{ED87DAF8-C70C-4285-953A-E3A8CE8FE6F1}" destId="{9E839123-BD48-4877-8C63-E58392B40523}" srcOrd="1" destOrd="0" presId="urn:microsoft.com/office/officeart/2005/8/layout/vList6"/>
    <dgm:cxn modelId="{6A1962E9-6788-4BB7-A9FA-5CCDA60A1A3A}" type="presParOf" srcId="{ED87DAF8-C70C-4285-953A-E3A8CE8FE6F1}" destId="{75CB465B-F20E-45F7-88C2-F77FCBD784DD}" srcOrd="2" destOrd="0" presId="urn:microsoft.com/office/officeart/2005/8/layout/vList6"/>
    <dgm:cxn modelId="{13433025-0EEC-4C57-943E-67F7A19CA90D}" type="presParOf" srcId="{75CB465B-F20E-45F7-88C2-F77FCBD784DD}" destId="{3C906C8F-5184-4265-96F6-41BE6B30C98F}" srcOrd="0" destOrd="0" presId="urn:microsoft.com/office/officeart/2005/8/layout/vList6"/>
    <dgm:cxn modelId="{9D7CEE5D-0330-44B0-9BA2-4F938BC1803A}" type="presParOf" srcId="{75CB465B-F20E-45F7-88C2-F77FCBD784DD}" destId="{C416FE02-017D-486B-B1A7-97E3AF271D11}" srcOrd="1" destOrd="0" presId="urn:microsoft.com/office/officeart/2005/8/layout/vList6"/>
    <dgm:cxn modelId="{2DB3C882-513E-4A6C-B188-CB862526DB45}" type="presParOf" srcId="{ED87DAF8-C70C-4285-953A-E3A8CE8FE6F1}" destId="{95477D69-709A-4348-B04F-648B61ECFED0}" srcOrd="3" destOrd="0" presId="urn:microsoft.com/office/officeart/2005/8/layout/vList6"/>
    <dgm:cxn modelId="{4079F844-D57E-4EC5-9FC8-1AAC37E7C79D}" type="presParOf" srcId="{ED87DAF8-C70C-4285-953A-E3A8CE8FE6F1}" destId="{B2396182-8E8D-4D45-BFDB-7339ED08FFDB}" srcOrd="4" destOrd="0" presId="urn:microsoft.com/office/officeart/2005/8/layout/vList6"/>
    <dgm:cxn modelId="{576892BE-D2AA-4BBE-B817-C6D7ED6AF57F}" type="presParOf" srcId="{B2396182-8E8D-4D45-BFDB-7339ED08FFDB}" destId="{AFAF89B3-0661-41D3-B6F0-ABF937118BB5}" srcOrd="0" destOrd="0" presId="urn:microsoft.com/office/officeart/2005/8/layout/vList6"/>
    <dgm:cxn modelId="{F757072F-66FD-44CC-B183-DB943C2E5CE6}" type="presParOf" srcId="{B2396182-8E8D-4D45-BFDB-7339ED08FFDB}" destId="{F9DC9C11-CF0B-4DC7-A58A-FF472AA5F3ED}" srcOrd="1" destOrd="0" presId="urn:microsoft.com/office/officeart/2005/8/layout/vList6"/>
    <dgm:cxn modelId="{0EF15037-3C82-4837-AA72-DDE950602301}" type="presParOf" srcId="{ED87DAF8-C70C-4285-953A-E3A8CE8FE6F1}" destId="{21F9F3A3-F2F9-433F-9071-4CCDE7E257AE}" srcOrd="5" destOrd="0" presId="urn:microsoft.com/office/officeart/2005/8/layout/vList6"/>
    <dgm:cxn modelId="{C66760E7-7D11-4DD2-B6CA-C5C592FBD50C}" type="presParOf" srcId="{ED87DAF8-C70C-4285-953A-E3A8CE8FE6F1}" destId="{E58B6D3E-7804-4F73-A72C-559D4738BC50}" srcOrd="6" destOrd="0" presId="urn:microsoft.com/office/officeart/2005/8/layout/vList6"/>
    <dgm:cxn modelId="{67853AD0-AD0C-49F6-8423-BADD55D79A94}" type="presParOf" srcId="{E58B6D3E-7804-4F73-A72C-559D4738BC50}" destId="{48A08810-B2F8-4ADD-ADF5-6351C72B8B19}" srcOrd="0" destOrd="0" presId="urn:microsoft.com/office/officeart/2005/8/layout/vList6"/>
    <dgm:cxn modelId="{DEB9BA07-3DFD-4EB2-9D84-7D62A6AED07F}" type="presParOf" srcId="{E58B6D3E-7804-4F73-A72C-559D4738BC50}" destId="{203E4235-2043-4240-8D84-C2E282D3C1DD}" srcOrd="1" destOrd="0" presId="urn:microsoft.com/office/officeart/2005/8/layout/vList6"/>
    <dgm:cxn modelId="{47019E43-0838-45F2-B9AB-BD6F1C5AC3E9}" type="presParOf" srcId="{ED87DAF8-C70C-4285-953A-E3A8CE8FE6F1}" destId="{9B02B946-E17A-44B9-A8CD-70F992BD0B81}" srcOrd="7" destOrd="0" presId="urn:microsoft.com/office/officeart/2005/8/layout/vList6"/>
    <dgm:cxn modelId="{D1FE1631-2C5F-4AB2-8B62-A75ADC4336C2}" type="presParOf" srcId="{ED87DAF8-C70C-4285-953A-E3A8CE8FE6F1}" destId="{ABB6DE36-BEAA-4C29-A292-1BE12628F9D6}" srcOrd="8" destOrd="0" presId="urn:microsoft.com/office/officeart/2005/8/layout/vList6"/>
    <dgm:cxn modelId="{27F521DD-6626-49E2-B927-5EDC85F5AB6D}" type="presParOf" srcId="{ABB6DE36-BEAA-4C29-A292-1BE12628F9D6}" destId="{EE182041-7B45-4BB3-B399-D1818DE38514}" srcOrd="0" destOrd="0" presId="urn:microsoft.com/office/officeart/2005/8/layout/vList6"/>
    <dgm:cxn modelId="{29ED46DA-1992-4C2F-8026-DEDD50B5E94D}" type="presParOf" srcId="{ABB6DE36-BEAA-4C29-A292-1BE12628F9D6}" destId="{9256E056-5D57-40A5-A03B-C3179ECEEC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BB5FCD-D670-456F-BE7E-95DA4D123536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C898570D-D68D-44F4-BE60-F89D0F002BDF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6. Mark Entry Cut-off Date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D2F6F37-4F6C-4E0E-AD32-0EC0C8207FF0}" type="parTrans" cxnId="{6E72AB49-D2A9-4183-911B-BD848C8ECC00}">
      <dgm:prSet/>
      <dgm:spPr/>
      <dgm:t>
        <a:bodyPr/>
        <a:lstStyle/>
        <a:p>
          <a:endParaRPr lang="en-MY"/>
        </a:p>
      </dgm:t>
    </dgm:pt>
    <dgm:pt modelId="{41CC6AEA-4445-4228-83D8-EEBDE456B883}" type="sibTrans" cxnId="{6E72AB49-D2A9-4183-911B-BD848C8ECC00}">
      <dgm:prSet/>
      <dgm:spPr/>
      <dgm:t>
        <a:bodyPr/>
        <a:lstStyle/>
        <a:p>
          <a:endParaRPr lang="en-MY"/>
        </a:p>
      </dgm:t>
    </dgm:pt>
    <dgm:pt modelId="{7901192D-2F99-415F-B446-39EAAB95AADD}">
      <dgm:prSet phldrT="[Text]"/>
      <dgm:spPr/>
      <dgm:t>
        <a:bodyPr/>
        <a:lstStyle/>
        <a:p>
          <a:r>
            <a:rPr lang="en-MY" dirty="0" smtClean="0"/>
            <a:t>Set deadline for Teachers to enter marks</a:t>
          </a:r>
          <a:endParaRPr lang="en-MY" dirty="0"/>
        </a:p>
      </dgm:t>
    </dgm:pt>
    <dgm:pt modelId="{7D33D440-5072-4C26-B53F-6DD0833325B8}" type="parTrans" cxnId="{48448D72-62C0-4B1C-ABA6-72A09B46A424}">
      <dgm:prSet/>
      <dgm:spPr/>
      <dgm:t>
        <a:bodyPr/>
        <a:lstStyle/>
        <a:p>
          <a:endParaRPr lang="en-MY"/>
        </a:p>
      </dgm:t>
    </dgm:pt>
    <dgm:pt modelId="{3F7BF074-D4E7-4C73-BBCE-E21CC6AFD473}" type="sibTrans" cxnId="{48448D72-62C0-4B1C-ABA6-72A09B46A424}">
      <dgm:prSet/>
      <dgm:spPr/>
      <dgm:t>
        <a:bodyPr/>
        <a:lstStyle/>
        <a:p>
          <a:endParaRPr lang="en-MY"/>
        </a:p>
      </dgm:t>
    </dgm:pt>
    <dgm:pt modelId="{A90E949B-3E05-47D8-9B3F-6FA0A0242B2E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7. Mark Entry Security Process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1F03D8-0780-4366-9B0E-EC2996C03A58}" type="parTrans" cxnId="{70A952E1-3F5F-4303-BE11-1E8FE36783B5}">
      <dgm:prSet/>
      <dgm:spPr/>
      <dgm:t>
        <a:bodyPr/>
        <a:lstStyle/>
        <a:p>
          <a:endParaRPr lang="en-MY"/>
        </a:p>
      </dgm:t>
    </dgm:pt>
    <dgm:pt modelId="{4E2562E9-0D26-42D0-B69B-2F47C74B2EE0}" type="sibTrans" cxnId="{70A952E1-3F5F-4303-BE11-1E8FE36783B5}">
      <dgm:prSet/>
      <dgm:spPr/>
      <dgm:t>
        <a:bodyPr/>
        <a:lstStyle/>
        <a:p>
          <a:endParaRPr lang="en-MY"/>
        </a:p>
      </dgm:t>
    </dgm:pt>
    <dgm:pt modelId="{5669580B-75C6-4725-B209-69E42EA6FC23}">
      <dgm:prSet phldrT="[Text]"/>
      <dgm:spPr/>
      <dgm:t>
        <a:bodyPr/>
        <a:lstStyle/>
        <a:p>
          <a:r>
            <a:rPr lang="en-MY" dirty="0" smtClean="0"/>
            <a:t>Automatically retrieves list of teachers allowed to enter marks into system</a:t>
          </a:r>
          <a:endParaRPr lang="en-MY" dirty="0"/>
        </a:p>
      </dgm:t>
    </dgm:pt>
    <dgm:pt modelId="{444CA0F7-382E-4F87-A8A1-854A01C28EF4}" type="parTrans" cxnId="{0F504AA9-B55F-401B-BD38-5D6662D4E0F7}">
      <dgm:prSet/>
      <dgm:spPr/>
      <dgm:t>
        <a:bodyPr/>
        <a:lstStyle/>
        <a:p>
          <a:endParaRPr lang="en-MY"/>
        </a:p>
      </dgm:t>
    </dgm:pt>
    <dgm:pt modelId="{D8FAE902-1E5A-4B6F-B32F-D81F7A95619C}" type="sibTrans" cxnId="{0F504AA9-B55F-401B-BD38-5D6662D4E0F7}">
      <dgm:prSet/>
      <dgm:spPr/>
      <dgm:t>
        <a:bodyPr/>
        <a:lstStyle/>
        <a:p>
          <a:endParaRPr lang="en-MY"/>
        </a:p>
      </dgm:t>
    </dgm:pt>
    <dgm:pt modelId="{505F9F31-6A25-44A4-9D9F-34EFA5B19C8E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8. Mark Entry Security Access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4C59F12-9866-40EF-9E5D-0CD1F84AB6D1}" type="parTrans" cxnId="{9A8719F8-A832-4856-83B0-362A8501A7A3}">
      <dgm:prSet/>
      <dgm:spPr/>
      <dgm:t>
        <a:bodyPr/>
        <a:lstStyle/>
        <a:p>
          <a:endParaRPr lang="en-MY"/>
        </a:p>
      </dgm:t>
    </dgm:pt>
    <dgm:pt modelId="{F8D35ACC-AD95-45DA-818D-C6A1B92200CE}" type="sibTrans" cxnId="{9A8719F8-A832-4856-83B0-362A8501A7A3}">
      <dgm:prSet/>
      <dgm:spPr/>
      <dgm:t>
        <a:bodyPr/>
        <a:lstStyle/>
        <a:p>
          <a:endParaRPr lang="en-MY"/>
        </a:p>
      </dgm:t>
    </dgm:pt>
    <dgm:pt modelId="{2CE9BCA1-7694-4633-B7D1-AAE64B6300DE}">
      <dgm:prSet/>
      <dgm:spPr/>
      <dgm:t>
        <a:bodyPr/>
        <a:lstStyle/>
        <a:p>
          <a:r>
            <a:rPr lang="en-MY" dirty="0" smtClean="0"/>
            <a:t>Modify security for Teacher to enter marks (Add, Delete and Modify)</a:t>
          </a:r>
          <a:endParaRPr lang="en-MY" dirty="0"/>
        </a:p>
      </dgm:t>
    </dgm:pt>
    <dgm:pt modelId="{94E08381-7357-4B9D-8D57-97A8F26BE8CD}" type="parTrans" cxnId="{FB369CF5-CAB9-4674-8DEE-786A22DE235B}">
      <dgm:prSet/>
      <dgm:spPr/>
      <dgm:t>
        <a:bodyPr/>
        <a:lstStyle/>
        <a:p>
          <a:endParaRPr lang="en-MY"/>
        </a:p>
      </dgm:t>
    </dgm:pt>
    <dgm:pt modelId="{8300F802-8CE1-4588-8985-7385ECD6E16D}" type="sibTrans" cxnId="{FB369CF5-CAB9-4674-8DEE-786A22DE235B}">
      <dgm:prSet/>
      <dgm:spPr/>
      <dgm:t>
        <a:bodyPr/>
        <a:lstStyle/>
        <a:p>
          <a:endParaRPr lang="en-MY"/>
        </a:p>
      </dgm:t>
    </dgm:pt>
    <dgm:pt modelId="{741C0600-4FAA-42CC-8377-2BF7DD2A2764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Moderate Marks</a:t>
          </a:r>
        </a:p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(Sixth Form)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30A526C-DDC1-46B8-98B7-CD54F5737F11}" type="parTrans" cxnId="{8CE788D2-CCD2-408D-816A-028B476F250F}">
      <dgm:prSet/>
      <dgm:spPr/>
      <dgm:t>
        <a:bodyPr/>
        <a:lstStyle/>
        <a:p>
          <a:endParaRPr lang="en-MY"/>
        </a:p>
      </dgm:t>
    </dgm:pt>
    <dgm:pt modelId="{9BFF2FFB-6F14-4C75-8A5B-C8067BA4A384}" type="sibTrans" cxnId="{8CE788D2-CCD2-408D-816A-028B476F250F}">
      <dgm:prSet/>
      <dgm:spPr/>
      <dgm:t>
        <a:bodyPr/>
        <a:lstStyle/>
        <a:p>
          <a:endParaRPr lang="en-MY"/>
        </a:p>
      </dgm:t>
    </dgm:pt>
    <dgm:pt modelId="{89156660-80CF-4526-A758-5013306E7C81}">
      <dgm:prSet/>
      <dgm:spPr/>
      <dgm:t>
        <a:bodyPr/>
        <a:lstStyle/>
        <a:p>
          <a:r>
            <a:rPr lang="en-MY" dirty="0" smtClean="0"/>
            <a:t>After marks are entered, perform moderation of marks and grades</a:t>
          </a:r>
          <a:endParaRPr lang="en-MY" dirty="0"/>
        </a:p>
      </dgm:t>
    </dgm:pt>
    <dgm:pt modelId="{A9DB0039-6A46-4E2E-93B3-B423646C4189}" type="parTrans" cxnId="{6125CD57-21B1-472A-9BD5-9BFD774DD20F}">
      <dgm:prSet/>
      <dgm:spPr/>
      <dgm:t>
        <a:bodyPr/>
        <a:lstStyle/>
        <a:p>
          <a:endParaRPr lang="en-MY"/>
        </a:p>
      </dgm:t>
    </dgm:pt>
    <dgm:pt modelId="{AA183090-1173-4EBD-AF95-2776141E4E55}" type="sibTrans" cxnId="{6125CD57-21B1-472A-9BD5-9BFD774DD20F}">
      <dgm:prSet/>
      <dgm:spPr/>
      <dgm:t>
        <a:bodyPr/>
        <a:lstStyle/>
        <a:p>
          <a:endParaRPr lang="en-MY"/>
        </a:p>
      </dgm:t>
    </dgm:pt>
    <dgm:pt modelId="{7C5AA192-1408-4E04-9342-92E53C89A047}" type="pres">
      <dgm:prSet presAssocID="{C0BB5FCD-D670-456F-BE7E-95DA4D1235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CCB8162D-0D3C-4E39-8DA7-E187BA74055F}" type="pres">
      <dgm:prSet presAssocID="{C898570D-D68D-44F4-BE60-F89D0F002BDF}" presName="linNode" presStyleCnt="0"/>
      <dgm:spPr/>
    </dgm:pt>
    <dgm:pt modelId="{0E42AE60-97A6-47C3-80CA-50430589C310}" type="pres">
      <dgm:prSet presAssocID="{C898570D-D68D-44F4-BE60-F89D0F002BDF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10EA4F8-A668-43A0-B1CC-AA4F99D4A2B5}" type="pres">
      <dgm:prSet presAssocID="{C898570D-D68D-44F4-BE60-F89D0F002BD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4FEDBAB-F5C7-4D47-81D7-37B876AE4A46}" type="pres">
      <dgm:prSet presAssocID="{41CC6AEA-4445-4228-83D8-EEBDE456B883}" presName="spacing" presStyleCnt="0"/>
      <dgm:spPr/>
    </dgm:pt>
    <dgm:pt modelId="{C0BC402D-5BF5-4AE7-AFD2-03992212045E}" type="pres">
      <dgm:prSet presAssocID="{A90E949B-3E05-47D8-9B3F-6FA0A0242B2E}" presName="linNode" presStyleCnt="0"/>
      <dgm:spPr/>
    </dgm:pt>
    <dgm:pt modelId="{100A7391-E57A-4719-8E9C-1A69335AA4D8}" type="pres">
      <dgm:prSet presAssocID="{A90E949B-3E05-47D8-9B3F-6FA0A0242B2E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B8A2CDF-861E-4433-8D5D-A5EFBA4486E2}" type="pres">
      <dgm:prSet presAssocID="{A90E949B-3E05-47D8-9B3F-6FA0A0242B2E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2B657D3-B603-4899-9919-A98E3EEBA545}" type="pres">
      <dgm:prSet presAssocID="{4E2562E9-0D26-42D0-B69B-2F47C74B2EE0}" presName="spacing" presStyleCnt="0"/>
      <dgm:spPr/>
    </dgm:pt>
    <dgm:pt modelId="{B747C597-77B9-455D-8555-1799C318C916}" type="pres">
      <dgm:prSet presAssocID="{505F9F31-6A25-44A4-9D9F-34EFA5B19C8E}" presName="linNode" presStyleCnt="0"/>
      <dgm:spPr/>
    </dgm:pt>
    <dgm:pt modelId="{690FAF47-C79C-4CF8-A94B-4E88C3EEA059}" type="pres">
      <dgm:prSet presAssocID="{505F9F31-6A25-44A4-9D9F-34EFA5B19C8E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DA97E9D-85BD-4B0E-9EB7-B8DB01C0A5A2}" type="pres">
      <dgm:prSet presAssocID="{505F9F31-6A25-44A4-9D9F-34EFA5B19C8E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C396CB-B8A0-4CF2-BA1B-040399C93B8B}" type="pres">
      <dgm:prSet presAssocID="{F8D35ACC-AD95-45DA-818D-C6A1B92200CE}" presName="spacing" presStyleCnt="0"/>
      <dgm:spPr/>
    </dgm:pt>
    <dgm:pt modelId="{A38C7D08-80ED-471F-8261-F349DC5B8907}" type="pres">
      <dgm:prSet presAssocID="{741C0600-4FAA-42CC-8377-2BF7DD2A2764}" presName="linNode" presStyleCnt="0"/>
      <dgm:spPr/>
    </dgm:pt>
    <dgm:pt modelId="{FF500128-4773-429B-8C7E-E3DCDC73314E}" type="pres">
      <dgm:prSet presAssocID="{741C0600-4FAA-42CC-8377-2BF7DD2A2764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0941FBB-209D-49D4-8F6F-233897D577CE}" type="pres">
      <dgm:prSet presAssocID="{741C0600-4FAA-42CC-8377-2BF7DD2A2764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8CE788D2-CCD2-408D-816A-028B476F250F}" srcId="{C0BB5FCD-D670-456F-BE7E-95DA4D123536}" destId="{741C0600-4FAA-42CC-8377-2BF7DD2A2764}" srcOrd="3" destOrd="0" parTransId="{330A526C-DDC1-46B8-98B7-CD54F5737F11}" sibTransId="{9BFF2FFB-6F14-4C75-8A5B-C8067BA4A384}"/>
    <dgm:cxn modelId="{9F1562DF-D9F5-4E14-9D3A-F796F79AB0FF}" type="presOf" srcId="{C898570D-D68D-44F4-BE60-F89D0F002BDF}" destId="{0E42AE60-97A6-47C3-80CA-50430589C310}" srcOrd="0" destOrd="0" presId="urn:microsoft.com/office/officeart/2005/8/layout/vList6"/>
    <dgm:cxn modelId="{48448D72-62C0-4B1C-ABA6-72A09B46A424}" srcId="{C898570D-D68D-44F4-BE60-F89D0F002BDF}" destId="{7901192D-2F99-415F-B446-39EAAB95AADD}" srcOrd="0" destOrd="0" parTransId="{7D33D440-5072-4C26-B53F-6DD0833325B8}" sibTransId="{3F7BF074-D4E7-4C73-BBCE-E21CC6AFD473}"/>
    <dgm:cxn modelId="{0F504AA9-B55F-401B-BD38-5D6662D4E0F7}" srcId="{A90E949B-3E05-47D8-9B3F-6FA0A0242B2E}" destId="{5669580B-75C6-4725-B209-69E42EA6FC23}" srcOrd="0" destOrd="0" parTransId="{444CA0F7-382E-4F87-A8A1-854A01C28EF4}" sibTransId="{D8FAE902-1E5A-4B6F-B32F-D81F7A95619C}"/>
    <dgm:cxn modelId="{6050B659-1CC4-482F-A300-9CE4962EEFB9}" type="presOf" srcId="{505F9F31-6A25-44A4-9D9F-34EFA5B19C8E}" destId="{690FAF47-C79C-4CF8-A94B-4E88C3EEA059}" srcOrd="0" destOrd="0" presId="urn:microsoft.com/office/officeart/2005/8/layout/vList6"/>
    <dgm:cxn modelId="{B3AA8C37-11D7-4BEB-AB9D-3F9D1A9A0F21}" type="presOf" srcId="{2CE9BCA1-7694-4633-B7D1-AAE64B6300DE}" destId="{DDA97E9D-85BD-4B0E-9EB7-B8DB01C0A5A2}" srcOrd="0" destOrd="0" presId="urn:microsoft.com/office/officeart/2005/8/layout/vList6"/>
    <dgm:cxn modelId="{28607001-BBCA-4429-808B-3E89488069C0}" type="presOf" srcId="{5669580B-75C6-4725-B209-69E42EA6FC23}" destId="{4B8A2CDF-861E-4433-8D5D-A5EFBA4486E2}" srcOrd="0" destOrd="0" presId="urn:microsoft.com/office/officeart/2005/8/layout/vList6"/>
    <dgm:cxn modelId="{70A952E1-3F5F-4303-BE11-1E8FE36783B5}" srcId="{C0BB5FCD-D670-456F-BE7E-95DA4D123536}" destId="{A90E949B-3E05-47D8-9B3F-6FA0A0242B2E}" srcOrd="1" destOrd="0" parTransId="{E81F03D8-0780-4366-9B0E-EC2996C03A58}" sibTransId="{4E2562E9-0D26-42D0-B69B-2F47C74B2EE0}"/>
    <dgm:cxn modelId="{9A8719F8-A832-4856-83B0-362A8501A7A3}" srcId="{C0BB5FCD-D670-456F-BE7E-95DA4D123536}" destId="{505F9F31-6A25-44A4-9D9F-34EFA5B19C8E}" srcOrd="2" destOrd="0" parTransId="{B4C59F12-9866-40EF-9E5D-0CD1F84AB6D1}" sibTransId="{F8D35ACC-AD95-45DA-818D-C6A1B92200CE}"/>
    <dgm:cxn modelId="{3FDB0C13-A756-4B89-8377-162552C8F8FD}" type="presOf" srcId="{7901192D-2F99-415F-B446-39EAAB95AADD}" destId="{110EA4F8-A668-43A0-B1CC-AA4F99D4A2B5}" srcOrd="0" destOrd="0" presId="urn:microsoft.com/office/officeart/2005/8/layout/vList6"/>
    <dgm:cxn modelId="{595CC0C9-CE7D-4279-8B58-7BE7FC5D108B}" type="presOf" srcId="{741C0600-4FAA-42CC-8377-2BF7DD2A2764}" destId="{FF500128-4773-429B-8C7E-E3DCDC73314E}" srcOrd="0" destOrd="0" presId="urn:microsoft.com/office/officeart/2005/8/layout/vList6"/>
    <dgm:cxn modelId="{FB369CF5-CAB9-4674-8DEE-786A22DE235B}" srcId="{505F9F31-6A25-44A4-9D9F-34EFA5B19C8E}" destId="{2CE9BCA1-7694-4633-B7D1-AAE64B6300DE}" srcOrd="0" destOrd="0" parTransId="{94E08381-7357-4B9D-8D57-97A8F26BE8CD}" sibTransId="{8300F802-8CE1-4588-8985-7385ECD6E16D}"/>
    <dgm:cxn modelId="{F04A3C0E-A38B-4B21-B430-CC1FCFE7D685}" type="presOf" srcId="{89156660-80CF-4526-A758-5013306E7C81}" destId="{C0941FBB-209D-49D4-8F6F-233897D577CE}" srcOrd="0" destOrd="0" presId="urn:microsoft.com/office/officeart/2005/8/layout/vList6"/>
    <dgm:cxn modelId="{6E72AB49-D2A9-4183-911B-BD848C8ECC00}" srcId="{C0BB5FCD-D670-456F-BE7E-95DA4D123536}" destId="{C898570D-D68D-44F4-BE60-F89D0F002BDF}" srcOrd="0" destOrd="0" parTransId="{AD2F6F37-4F6C-4E0E-AD32-0EC0C8207FF0}" sibTransId="{41CC6AEA-4445-4228-83D8-EEBDE456B883}"/>
    <dgm:cxn modelId="{6125CD57-21B1-472A-9BD5-9BFD774DD20F}" srcId="{741C0600-4FAA-42CC-8377-2BF7DD2A2764}" destId="{89156660-80CF-4526-A758-5013306E7C81}" srcOrd="0" destOrd="0" parTransId="{A9DB0039-6A46-4E2E-93B3-B423646C4189}" sibTransId="{AA183090-1173-4EBD-AF95-2776141E4E55}"/>
    <dgm:cxn modelId="{85E577A6-5725-4C15-B707-BFD72824A317}" type="presOf" srcId="{A90E949B-3E05-47D8-9B3F-6FA0A0242B2E}" destId="{100A7391-E57A-4719-8E9C-1A69335AA4D8}" srcOrd="0" destOrd="0" presId="urn:microsoft.com/office/officeart/2005/8/layout/vList6"/>
    <dgm:cxn modelId="{AE3D7CBD-7449-4695-B79B-C895D0333547}" type="presOf" srcId="{C0BB5FCD-D670-456F-BE7E-95DA4D123536}" destId="{7C5AA192-1408-4E04-9342-92E53C89A047}" srcOrd="0" destOrd="0" presId="urn:microsoft.com/office/officeart/2005/8/layout/vList6"/>
    <dgm:cxn modelId="{871D4CBD-4A24-43C0-9AF8-06BCB707983C}" type="presParOf" srcId="{7C5AA192-1408-4E04-9342-92E53C89A047}" destId="{CCB8162D-0D3C-4E39-8DA7-E187BA74055F}" srcOrd="0" destOrd="0" presId="urn:microsoft.com/office/officeart/2005/8/layout/vList6"/>
    <dgm:cxn modelId="{420E283E-BCD3-45D2-AF29-DEF38F371434}" type="presParOf" srcId="{CCB8162D-0D3C-4E39-8DA7-E187BA74055F}" destId="{0E42AE60-97A6-47C3-80CA-50430589C310}" srcOrd="0" destOrd="0" presId="urn:microsoft.com/office/officeart/2005/8/layout/vList6"/>
    <dgm:cxn modelId="{05762119-6B72-4707-B086-6E49238DD5A5}" type="presParOf" srcId="{CCB8162D-0D3C-4E39-8DA7-E187BA74055F}" destId="{110EA4F8-A668-43A0-B1CC-AA4F99D4A2B5}" srcOrd="1" destOrd="0" presId="urn:microsoft.com/office/officeart/2005/8/layout/vList6"/>
    <dgm:cxn modelId="{AE946699-DCD7-42F9-958F-C94CDAE98EDE}" type="presParOf" srcId="{7C5AA192-1408-4E04-9342-92E53C89A047}" destId="{D4FEDBAB-F5C7-4D47-81D7-37B876AE4A46}" srcOrd="1" destOrd="0" presId="urn:microsoft.com/office/officeart/2005/8/layout/vList6"/>
    <dgm:cxn modelId="{AA6B76AA-F7A7-4836-A757-D7AC2A92CA1C}" type="presParOf" srcId="{7C5AA192-1408-4E04-9342-92E53C89A047}" destId="{C0BC402D-5BF5-4AE7-AFD2-03992212045E}" srcOrd="2" destOrd="0" presId="urn:microsoft.com/office/officeart/2005/8/layout/vList6"/>
    <dgm:cxn modelId="{1445DBCD-31C5-4D86-B33B-B74CAD45265F}" type="presParOf" srcId="{C0BC402D-5BF5-4AE7-AFD2-03992212045E}" destId="{100A7391-E57A-4719-8E9C-1A69335AA4D8}" srcOrd="0" destOrd="0" presId="urn:microsoft.com/office/officeart/2005/8/layout/vList6"/>
    <dgm:cxn modelId="{AF424A6E-4609-4B0C-96A0-A0BF166CEFB2}" type="presParOf" srcId="{C0BC402D-5BF5-4AE7-AFD2-03992212045E}" destId="{4B8A2CDF-861E-4433-8D5D-A5EFBA4486E2}" srcOrd="1" destOrd="0" presId="urn:microsoft.com/office/officeart/2005/8/layout/vList6"/>
    <dgm:cxn modelId="{E720E90C-59D8-48FE-8B5F-9648E9A1FD68}" type="presParOf" srcId="{7C5AA192-1408-4E04-9342-92E53C89A047}" destId="{62B657D3-B603-4899-9919-A98E3EEBA545}" srcOrd="3" destOrd="0" presId="urn:microsoft.com/office/officeart/2005/8/layout/vList6"/>
    <dgm:cxn modelId="{2D69B4B1-FF28-4D64-B6FA-BFAEDDD43551}" type="presParOf" srcId="{7C5AA192-1408-4E04-9342-92E53C89A047}" destId="{B747C597-77B9-455D-8555-1799C318C916}" srcOrd="4" destOrd="0" presId="urn:microsoft.com/office/officeart/2005/8/layout/vList6"/>
    <dgm:cxn modelId="{D67A1671-47FE-4C33-AF1F-800F9BFF9D2D}" type="presParOf" srcId="{B747C597-77B9-455D-8555-1799C318C916}" destId="{690FAF47-C79C-4CF8-A94B-4E88C3EEA059}" srcOrd="0" destOrd="0" presId="urn:microsoft.com/office/officeart/2005/8/layout/vList6"/>
    <dgm:cxn modelId="{C7688612-9FF1-4DD6-B31F-E05D9805E11B}" type="presParOf" srcId="{B747C597-77B9-455D-8555-1799C318C916}" destId="{DDA97E9D-85BD-4B0E-9EB7-B8DB01C0A5A2}" srcOrd="1" destOrd="0" presId="urn:microsoft.com/office/officeart/2005/8/layout/vList6"/>
    <dgm:cxn modelId="{46588C84-039D-49EE-8DC9-3471BF2722A8}" type="presParOf" srcId="{7C5AA192-1408-4E04-9342-92E53C89A047}" destId="{21C396CB-B8A0-4CF2-BA1B-040399C93B8B}" srcOrd="5" destOrd="0" presId="urn:microsoft.com/office/officeart/2005/8/layout/vList6"/>
    <dgm:cxn modelId="{0450BA40-6912-41B5-9481-B22E15FA2AD0}" type="presParOf" srcId="{7C5AA192-1408-4E04-9342-92E53C89A047}" destId="{A38C7D08-80ED-471F-8261-F349DC5B8907}" srcOrd="6" destOrd="0" presId="urn:microsoft.com/office/officeart/2005/8/layout/vList6"/>
    <dgm:cxn modelId="{B58DB6B3-A531-4F96-822A-BC8CC1E2C6DE}" type="presParOf" srcId="{A38C7D08-80ED-471F-8261-F349DC5B8907}" destId="{FF500128-4773-429B-8C7E-E3DCDC73314E}" srcOrd="0" destOrd="0" presId="urn:microsoft.com/office/officeart/2005/8/layout/vList6"/>
    <dgm:cxn modelId="{4FDCA3F7-E888-4911-AE93-A0CA633FA77A}" type="presParOf" srcId="{A38C7D08-80ED-471F-8261-F349DC5B8907}" destId="{C0941FBB-209D-49D4-8F6F-233897D577C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BB5FCD-D670-456F-BE7E-95DA4D123536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C898570D-D68D-44F4-BE60-F89D0F002BDF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6. Mark Entry Cut-off Date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D2F6F37-4F6C-4E0E-AD32-0EC0C8207FF0}" type="parTrans" cxnId="{6E72AB49-D2A9-4183-911B-BD848C8ECC00}">
      <dgm:prSet/>
      <dgm:spPr/>
      <dgm:t>
        <a:bodyPr/>
        <a:lstStyle/>
        <a:p>
          <a:endParaRPr lang="en-MY"/>
        </a:p>
      </dgm:t>
    </dgm:pt>
    <dgm:pt modelId="{41CC6AEA-4445-4228-83D8-EEBDE456B883}" type="sibTrans" cxnId="{6E72AB49-D2A9-4183-911B-BD848C8ECC00}">
      <dgm:prSet/>
      <dgm:spPr/>
      <dgm:t>
        <a:bodyPr/>
        <a:lstStyle/>
        <a:p>
          <a:endParaRPr lang="en-MY"/>
        </a:p>
      </dgm:t>
    </dgm:pt>
    <dgm:pt modelId="{BE481D2C-60B4-4175-B661-692A5278B01C}">
      <dgm:prSet phldrT="[Text]"/>
      <dgm:spPr/>
      <dgm:t>
        <a:bodyPr/>
        <a:lstStyle/>
        <a:p>
          <a:r>
            <a:rPr lang="en-MY" dirty="0" smtClean="0"/>
            <a:t>Set deadline for Teachers to enter marks</a:t>
          </a:r>
          <a:endParaRPr lang="en-MY" dirty="0"/>
        </a:p>
      </dgm:t>
    </dgm:pt>
    <dgm:pt modelId="{59D9C595-D124-4D56-9805-CE56602D55E5}" type="parTrans" cxnId="{B0733A35-9FC3-43DC-B397-66A8E239DBA5}">
      <dgm:prSet/>
      <dgm:spPr/>
      <dgm:t>
        <a:bodyPr/>
        <a:lstStyle/>
        <a:p>
          <a:endParaRPr lang="en-MY"/>
        </a:p>
      </dgm:t>
    </dgm:pt>
    <dgm:pt modelId="{3B888016-3557-43CA-96A1-D556F4A27636}" type="sibTrans" cxnId="{B0733A35-9FC3-43DC-B397-66A8E239DBA5}">
      <dgm:prSet/>
      <dgm:spPr/>
      <dgm:t>
        <a:bodyPr/>
        <a:lstStyle/>
        <a:p>
          <a:endParaRPr lang="en-MY"/>
        </a:p>
      </dgm:t>
    </dgm:pt>
    <dgm:pt modelId="{6B4324B0-8D47-4F72-8350-F5FE62EAB9AE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7. Mark Entry Security Process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B62B63E-0B8C-4A54-92D5-3A2C249EE26B}" type="parTrans" cxnId="{4BDD6270-9EAC-4828-90A1-9B9991F0A79B}">
      <dgm:prSet/>
      <dgm:spPr/>
      <dgm:t>
        <a:bodyPr/>
        <a:lstStyle/>
        <a:p>
          <a:endParaRPr lang="en-MY"/>
        </a:p>
      </dgm:t>
    </dgm:pt>
    <dgm:pt modelId="{93026D49-C966-4145-9ADC-55ABD36C73FB}" type="sibTrans" cxnId="{4BDD6270-9EAC-4828-90A1-9B9991F0A79B}">
      <dgm:prSet/>
      <dgm:spPr/>
      <dgm:t>
        <a:bodyPr/>
        <a:lstStyle/>
        <a:p>
          <a:endParaRPr lang="en-MY"/>
        </a:p>
      </dgm:t>
    </dgm:pt>
    <dgm:pt modelId="{08CA5EB0-398F-4AAC-89E8-C6728E85965E}">
      <dgm:prSet phldrT="[Text]"/>
      <dgm:spPr/>
      <dgm:t>
        <a:bodyPr/>
        <a:lstStyle/>
        <a:p>
          <a:r>
            <a:rPr lang="en-MY" dirty="0" smtClean="0"/>
            <a:t>Automatically retrieves list of teachers allowed to enter marks into system</a:t>
          </a:r>
          <a:endParaRPr lang="en-MY" dirty="0"/>
        </a:p>
      </dgm:t>
    </dgm:pt>
    <dgm:pt modelId="{4EE5CD80-253F-40B0-85FE-CE9CC6B24829}" type="parTrans" cxnId="{EBBC5AFD-C22A-4C56-9595-814C23118C2A}">
      <dgm:prSet/>
      <dgm:spPr/>
      <dgm:t>
        <a:bodyPr/>
        <a:lstStyle/>
        <a:p>
          <a:endParaRPr lang="en-MY"/>
        </a:p>
      </dgm:t>
    </dgm:pt>
    <dgm:pt modelId="{4FFA4FB5-05A4-4FB8-A5F3-40E79BA66D90}" type="sibTrans" cxnId="{EBBC5AFD-C22A-4C56-9595-814C23118C2A}">
      <dgm:prSet/>
      <dgm:spPr/>
      <dgm:t>
        <a:bodyPr/>
        <a:lstStyle/>
        <a:p>
          <a:endParaRPr lang="en-MY"/>
        </a:p>
      </dgm:t>
    </dgm:pt>
    <dgm:pt modelId="{077E36A6-A338-4F91-AD2D-2992A38CD3BF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8. Mark Entry Security Access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5E97F39-D00B-4753-B319-7C750AC1E418}" type="parTrans" cxnId="{C14098CF-DB58-46B2-B2BB-CA0B4EEBB47B}">
      <dgm:prSet/>
      <dgm:spPr/>
      <dgm:t>
        <a:bodyPr/>
        <a:lstStyle/>
        <a:p>
          <a:endParaRPr lang="en-MY"/>
        </a:p>
      </dgm:t>
    </dgm:pt>
    <dgm:pt modelId="{BF4C8CDA-2FC0-480D-9A19-2655340E898B}" type="sibTrans" cxnId="{C14098CF-DB58-46B2-B2BB-CA0B4EEBB47B}">
      <dgm:prSet/>
      <dgm:spPr/>
      <dgm:t>
        <a:bodyPr/>
        <a:lstStyle/>
        <a:p>
          <a:endParaRPr lang="en-MY"/>
        </a:p>
      </dgm:t>
    </dgm:pt>
    <dgm:pt modelId="{7CA67ADF-4DEB-40C0-A0FF-DF24251AD9A0}">
      <dgm:prSet/>
      <dgm:spPr/>
      <dgm:t>
        <a:bodyPr/>
        <a:lstStyle/>
        <a:p>
          <a:r>
            <a:rPr lang="en-MY" dirty="0" smtClean="0"/>
            <a:t>Modify security for Teacher to enter marks (Add, Delete and Modify)</a:t>
          </a:r>
          <a:endParaRPr lang="en-MY" dirty="0"/>
        </a:p>
      </dgm:t>
    </dgm:pt>
    <dgm:pt modelId="{99C1BB74-C830-4995-9CC0-A2A5A60D285B}" type="parTrans" cxnId="{3B716F61-9FDC-4D32-A4EE-AB47EF687E99}">
      <dgm:prSet/>
      <dgm:spPr/>
      <dgm:t>
        <a:bodyPr/>
        <a:lstStyle/>
        <a:p>
          <a:endParaRPr lang="en-MY"/>
        </a:p>
      </dgm:t>
    </dgm:pt>
    <dgm:pt modelId="{88DEBE18-2338-4783-B047-D9DAA82C33C1}" type="sibTrans" cxnId="{3B716F61-9FDC-4D32-A4EE-AB47EF687E99}">
      <dgm:prSet/>
      <dgm:spPr/>
      <dgm:t>
        <a:bodyPr/>
        <a:lstStyle/>
        <a:p>
          <a:endParaRPr lang="en-MY"/>
        </a:p>
      </dgm:t>
    </dgm:pt>
    <dgm:pt modelId="{5EC52AC3-C081-4A7B-A520-249DAACA5A6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Moderate Marks</a:t>
          </a:r>
        </a:p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(Sixth Form)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C0ADF6B-99A8-4468-B517-FC4BD50ED844}" type="parTrans" cxnId="{18B3BFFB-2035-477F-B6D3-84D93AD9C6B6}">
      <dgm:prSet/>
      <dgm:spPr/>
      <dgm:t>
        <a:bodyPr/>
        <a:lstStyle/>
        <a:p>
          <a:endParaRPr lang="en-MY"/>
        </a:p>
      </dgm:t>
    </dgm:pt>
    <dgm:pt modelId="{9F0DA5B8-B764-44D4-967B-71DEA081AAAE}" type="sibTrans" cxnId="{18B3BFFB-2035-477F-B6D3-84D93AD9C6B6}">
      <dgm:prSet/>
      <dgm:spPr/>
      <dgm:t>
        <a:bodyPr/>
        <a:lstStyle/>
        <a:p>
          <a:endParaRPr lang="en-MY"/>
        </a:p>
      </dgm:t>
    </dgm:pt>
    <dgm:pt modelId="{D6128615-C534-4460-B8CC-FA93C3775EA8}">
      <dgm:prSet/>
      <dgm:spPr/>
      <dgm:t>
        <a:bodyPr/>
        <a:lstStyle/>
        <a:p>
          <a:r>
            <a:rPr lang="en-MY" dirty="0" smtClean="0"/>
            <a:t>After marks are entered, perform moderation of marks and grades</a:t>
          </a:r>
          <a:endParaRPr lang="en-MY" dirty="0"/>
        </a:p>
      </dgm:t>
    </dgm:pt>
    <dgm:pt modelId="{01477278-33E1-4D93-B1C7-31A130C7784B}" type="parTrans" cxnId="{290799D3-73C1-41C3-88DB-0E0C8F3ED20A}">
      <dgm:prSet/>
      <dgm:spPr/>
      <dgm:t>
        <a:bodyPr/>
        <a:lstStyle/>
        <a:p>
          <a:endParaRPr lang="en-MY"/>
        </a:p>
      </dgm:t>
    </dgm:pt>
    <dgm:pt modelId="{C2B1E1B2-352E-4CF4-830A-EF670CB902A9}" type="sibTrans" cxnId="{290799D3-73C1-41C3-88DB-0E0C8F3ED20A}">
      <dgm:prSet/>
      <dgm:spPr/>
      <dgm:t>
        <a:bodyPr/>
        <a:lstStyle/>
        <a:p>
          <a:endParaRPr lang="en-MY"/>
        </a:p>
      </dgm:t>
    </dgm:pt>
    <dgm:pt modelId="{7C5AA192-1408-4E04-9342-92E53C89A047}" type="pres">
      <dgm:prSet presAssocID="{C0BB5FCD-D670-456F-BE7E-95DA4D1235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CCB8162D-0D3C-4E39-8DA7-E187BA74055F}" type="pres">
      <dgm:prSet presAssocID="{C898570D-D68D-44F4-BE60-F89D0F002BDF}" presName="linNode" presStyleCnt="0"/>
      <dgm:spPr/>
    </dgm:pt>
    <dgm:pt modelId="{0E42AE60-97A6-47C3-80CA-50430589C310}" type="pres">
      <dgm:prSet presAssocID="{C898570D-D68D-44F4-BE60-F89D0F002BDF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10EA4F8-A668-43A0-B1CC-AA4F99D4A2B5}" type="pres">
      <dgm:prSet presAssocID="{C898570D-D68D-44F4-BE60-F89D0F002BD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4FEDBAB-F5C7-4D47-81D7-37B876AE4A46}" type="pres">
      <dgm:prSet presAssocID="{41CC6AEA-4445-4228-83D8-EEBDE456B883}" presName="spacing" presStyleCnt="0"/>
      <dgm:spPr/>
    </dgm:pt>
    <dgm:pt modelId="{145C6C37-8A72-4AF8-9963-8819EC3545EC}" type="pres">
      <dgm:prSet presAssocID="{6B4324B0-8D47-4F72-8350-F5FE62EAB9AE}" presName="linNode" presStyleCnt="0"/>
      <dgm:spPr/>
    </dgm:pt>
    <dgm:pt modelId="{2A8F8A8E-1F41-46BB-A2B2-5929078AFC7C}" type="pres">
      <dgm:prSet presAssocID="{6B4324B0-8D47-4F72-8350-F5FE62EAB9AE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3C2F651-7AFB-48DC-9230-909213B79DE0}" type="pres">
      <dgm:prSet presAssocID="{6B4324B0-8D47-4F72-8350-F5FE62EAB9AE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A7B0A7-4384-4B4C-A8C5-13E1C0C57C6F}" type="pres">
      <dgm:prSet presAssocID="{93026D49-C966-4145-9ADC-55ABD36C73FB}" presName="spacing" presStyleCnt="0"/>
      <dgm:spPr/>
    </dgm:pt>
    <dgm:pt modelId="{FD94E384-D9F2-4385-90C6-CD23A391BAC0}" type="pres">
      <dgm:prSet presAssocID="{077E36A6-A338-4F91-AD2D-2992A38CD3BF}" presName="linNode" presStyleCnt="0"/>
      <dgm:spPr/>
    </dgm:pt>
    <dgm:pt modelId="{F42FCDB9-AAF6-47FE-9460-5FF6B4DBF279}" type="pres">
      <dgm:prSet presAssocID="{077E36A6-A338-4F91-AD2D-2992A38CD3BF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0A928C6-CC19-49BC-B980-F73F123DCB17}" type="pres">
      <dgm:prSet presAssocID="{077E36A6-A338-4F91-AD2D-2992A38CD3BF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9863FED-FBE0-41C4-9B50-D9C21623197E}" type="pres">
      <dgm:prSet presAssocID="{BF4C8CDA-2FC0-480D-9A19-2655340E898B}" presName="spacing" presStyleCnt="0"/>
      <dgm:spPr/>
    </dgm:pt>
    <dgm:pt modelId="{77AC677B-FBCE-404A-9313-6823E77F28A6}" type="pres">
      <dgm:prSet presAssocID="{5EC52AC3-C081-4A7B-A520-249DAACA5A6D}" presName="linNode" presStyleCnt="0"/>
      <dgm:spPr/>
    </dgm:pt>
    <dgm:pt modelId="{E383E7D8-AF9F-4545-B7DF-AF9BA616A57C}" type="pres">
      <dgm:prSet presAssocID="{5EC52AC3-C081-4A7B-A520-249DAACA5A6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CEE38AD-97AA-4F0E-834D-58259BF47402}" type="pres">
      <dgm:prSet presAssocID="{5EC52AC3-C081-4A7B-A520-249DAACA5A6D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18B3BFFB-2035-477F-B6D3-84D93AD9C6B6}" srcId="{C0BB5FCD-D670-456F-BE7E-95DA4D123536}" destId="{5EC52AC3-C081-4A7B-A520-249DAACA5A6D}" srcOrd="3" destOrd="0" parTransId="{3C0ADF6B-99A8-4468-B517-FC4BD50ED844}" sibTransId="{9F0DA5B8-B764-44D4-967B-71DEA081AAAE}"/>
    <dgm:cxn modelId="{0B7DCADB-3F0F-4573-A612-4DCA6DE1A546}" type="presOf" srcId="{5EC52AC3-C081-4A7B-A520-249DAACA5A6D}" destId="{E383E7D8-AF9F-4545-B7DF-AF9BA616A57C}" srcOrd="0" destOrd="0" presId="urn:microsoft.com/office/officeart/2005/8/layout/vList6"/>
    <dgm:cxn modelId="{24A967B4-EA7F-42FB-89DE-D53983261452}" type="presOf" srcId="{6B4324B0-8D47-4F72-8350-F5FE62EAB9AE}" destId="{2A8F8A8E-1F41-46BB-A2B2-5929078AFC7C}" srcOrd="0" destOrd="0" presId="urn:microsoft.com/office/officeart/2005/8/layout/vList6"/>
    <dgm:cxn modelId="{EBBC5AFD-C22A-4C56-9595-814C23118C2A}" srcId="{6B4324B0-8D47-4F72-8350-F5FE62EAB9AE}" destId="{08CA5EB0-398F-4AAC-89E8-C6728E85965E}" srcOrd="0" destOrd="0" parTransId="{4EE5CD80-253F-40B0-85FE-CE9CC6B24829}" sibTransId="{4FFA4FB5-05A4-4FB8-A5F3-40E79BA66D90}"/>
    <dgm:cxn modelId="{B0733A35-9FC3-43DC-B397-66A8E239DBA5}" srcId="{C898570D-D68D-44F4-BE60-F89D0F002BDF}" destId="{BE481D2C-60B4-4175-B661-692A5278B01C}" srcOrd="0" destOrd="0" parTransId="{59D9C595-D124-4D56-9805-CE56602D55E5}" sibTransId="{3B888016-3557-43CA-96A1-D556F4A27636}"/>
    <dgm:cxn modelId="{0BD927E0-103A-4EFD-AF55-5732DF29CFAD}" type="presOf" srcId="{08CA5EB0-398F-4AAC-89E8-C6728E85965E}" destId="{33C2F651-7AFB-48DC-9230-909213B79DE0}" srcOrd="0" destOrd="0" presId="urn:microsoft.com/office/officeart/2005/8/layout/vList6"/>
    <dgm:cxn modelId="{6FCE5023-923A-453D-90C4-10CC98E4CC17}" type="presOf" srcId="{D6128615-C534-4460-B8CC-FA93C3775EA8}" destId="{ECEE38AD-97AA-4F0E-834D-58259BF47402}" srcOrd="0" destOrd="0" presId="urn:microsoft.com/office/officeart/2005/8/layout/vList6"/>
    <dgm:cxn modelId="{3B716F61-9FDC-4D32-A4EE-AB47EF687E99}" srcId="{077E36A6-A338-4F91-AD2D-2992A38CD3BF}" destId="{7CA67ADF-4DEB-40C0-A0FF-DF24251AD9A0}" srcOrd="0" destOrd="0" parTransId="{99C1BB74-C830-4995-9CC0-A2A5A60D285B}" sibTransId="{88DEBE18-2338-4783-B047-D9DAA82C33C1}"/>
    <dgm:cxn modelId="{4BDD6270-9EAC-4828-90A1-9B9991F0A79B}" srcId="{C0BB5FCD-D670-456F-BE7E-95DA4D123536}" destId="{6B4324B0-8D47-4F72-8350-F5FE62EAB9AE}" srcOrd="1" destOrd="0" parTransId="{DB62B63E-0B8C-4A54-92D5-3A2C249EE26B}" sibTransId="{93026D49-C966-4145-9ADC-55ABD36C73FB}"/>
    <dgm:cxn modelId="{E85DF59B-44D9-45D3-84B7-F357DF767B54}" type="presOf" srcId="{7CA67ADF-4DEB-40C0-A0FF-DF24251AD9A0}" destId="{10A928C6-CC19-49BC-B980-F73F123DCB17}" srcOrd="0" destOrd="0" presId="urn:microsoft.com/office/officeart/2005/8/layout/vList6"/>
    <dgm:cxn modelId="{E3159D62-FF9E-40F3-B5D9-E4485C17E03E}" type="presOf" srcId="{C898570D-D68D-44F4-BE60-F89D0F002BDF}" destId="{0E42AE60-97A6-47C3-80CA-50430589C310}" srcOrd="0" destOrd="0" presId="urn:microsoft.com/office/officeart/2005/8/layout/vList6"/>
    <dgm:cxn modelId="{01DEBF30-C191-4516-AE3F-5E60F2679358}" type="presOf" srcId="{C0BB5FCD-D670-456F-BE7E-95DA4D123536}" destId="{7C5AA192-1408-4E04-9342-92E53C89A047}" srcOrd="0" destOrd="0" presId="urn:microsoft.com/office/officeart/2005/8/layout/vList6"/>
    <dgm:cxn modelId="{AF2EDEE6-30DE-4129-84A3-41B7CA93E7F1}" type="presOf" srcId="{BE481D2C-60B4-4175-B661-692A5278B01C}" destId="{110EA4F8-A668-43A0-B1CC-AA4F99D4A2B5}" srcOrd="0" destOrd="0" presId="urn:microsoft.com/office/officeart/2005/8/layout/vList6"/>
    <dgm:cxn modelId="{C14098CF-DB58-46B2-B2BB-CA0B4EEBB47B}" srcId="{C0BB5FCD-D670-456F-BE7E-95DA4D123536}" destId="{077E36A6-A338-4F91-AD2D-2992A38CD3BF}" srcOrd="2" destOrd="0" parTransId="{85E97F39-D00B-4753-B319-7C750AC1E418}" sibTransId="{BF4C8CDA-2FC0-480D-9A19-2655340E898B}"/>
    <dgm:cxn modelId="{290799D3-73C1-41C3-88DB-0E0C8F3ED20A}" srcId="{5EC52AC3-C081-4A7B-A520-249DAACA5A6D}" destId="{D6128615-C534-4460-B8CC-FA93C3775EA8}" srcOrd="0" destOrd="0" parTransId="{01477278-33E1-4D93-B1C7-31A130C7784B}" sibTransId="{C2B1E1B2-352E-4CF4-830A-EF670CB902A9}"/>
    <dgm:cxn modelId="{6E72AB49-D2A9-4183-911B-BD848C8ECC00}" srcId="{C0BB5FCD-D670-456F-BE7E-95DA4D123536}" destId="{C898570D-D68D-44F4-BE60-F89D0F002BDF}" srcOrd="0" destOrd="0" parTransId="{AD2F6F37-4F6C-4E0E-AD32-0EC0C8207FF0}" sibTransId="{41CC6AEA-4445-4228-83D8-EEBDE456B883}"/>
    <dgm:cxn modelId="{B8BC9D56-0BAC-49E7-BB60-1F37075E61DE}" type="presOf" srcId="{077E36A6-A338-4F91-AD2D-2992A38CD3BF}" destId="{F42FCDB9-AAF6-47FE-9460-5FF6B4DBF279}" srcOrd="0" destOrd="0" presId="urn:microsoft.com/office/officeart/2005/8/layout/vList6"/>
    <dgm:cxn modelId="{31A53E90-2577-4385-9A59-63554C59D5ED}" type="presParOf" srcId="{7C5AA192-1408-4E04-9342-92E53C89A047}" destId="{CCB8162D-0D3C-4E39-8DA7-E187BA74055F}" srcOrd="0" destOrd="0" presId="urn:microsoft.com/office/officeart/2005/8/layout/vList6"/>
    <dgm:cxn modelId="{6315196E-6BD3-414B-9028-E62663DBB1F0}" type="presParOf" srcId="{CCB8162D-0D3C-4E39-8DA7-E187BA74055F}" destId="{0E42AE60-97A6-47C3-80CA-50430589C310}" srcOrd="0" destOrd="0" presId="urn:microsoft.com/office/officeart/2005/8/layout/vList6"/>
    <dgm:cxn modelId="{483C00D5-3049-4079-B4E9-22F8290833E1}" type="presParOf" srcId="{CCB8162D-0D3C-4E39-8DA7-E187BA74055F}" destId="{110EA4F8-A668-43A0-B1CC-AA4F99D4A2B5}" srcOrd="1" destOrd="0" presId="urn:microsoft.com/office/officeart/2005/8/layout/vList6"/>
    <dgm:cxn modelId="{208923E5-9C0E-4145-BADC-90589FD500FE}" type="presParOf" srcId="{7C5AA192-1408-4E04-9342-92E53C89A047}" destId="{D4FEDBAB-F5C7-4D47-81D7-37B876AE4A46}" srcOrd="1" destOrd="0" presId="urn:microsoft.com/office/officeart/2005/8/layout/vList6"/>
    <dgm:cxn modelId="{33F0DAE7-187D-40AC-828A-399B29BC9697}" type="presParOf" srcId="{7C5AA192-1408-4E04-9342-92E53C89A047}" destId="{145C6C37-8A72-4AF8-9963-8819EC3545EC}" srcOrd="2" destOrd="0" presId="urn:microsoft.com/office/officeart/2005/8/layout/vList6"/>
    <dgm:cxn modelId="{E824A858-1C5F-48E5-868B-1AD60C2A2495}" type="presParOf" srcId="{145C6C37-8A72-4AF8-9963-8819EC3545EC}" destId="{2A8F8A8E-1F41-46BB-A2B2-5929078AFC7C}" srcOrd="0" destOrd="0" presId="urn:microsoft.com/office/officeart/2005/8/layout/vList6"/>
    <dgm:cxn modelId="{44241107-9957-4D6C-B077-50498450D25F}" type="presParOf" srcId="{145C6C37-8A72-4AF8-9963-8819EC3545EC}" destId="{33C2F651-7AFB-48DC-9230-909213B79DE0}" srcOrd="1" destOrd="0" presId="urn:microsoft.com/office/officeart/2005/8/layout/vList6"/>
    <dgm:cxn modelId="{A7563036-4E91-4448-83BB-6112E5431D83}" type="presParOf" srcId="{7C5AA192-1408-4E04-9342-92E53C89A047}" destId="{92A7B0A7-4384-4B4C-A8C5-13E1C0C57C6F}" srcOrd="3" destOrd="0" presId="urn:microsoft.com/office/officeart/2005/8/layout/vList6"/>
    <dgm:cxn modelId="{C8FC0D00-6D05-4B86-A732-2DBA0F1AAC1C}" type="presParOf" srcId="{7C5AA192-1408-4E04-9342-92E53C89A047}" destId="{FD94E384-D9F2-4385-90C6-CD23A391BAC0}" srcOrd="4" destOrd="0" presId="urn:microsoft.com/office/officeart/2005/8/layout/vList6"/>
    <dgm:cxn modelId="{D0ED573E-3194-4369-A72F-FCA404D69676}" type="presParOf" srcId="{FD94E384-D9F2-4385-90C6-CD23A391BAC0}" destId="{F42FCDB9-AAF6-47FE-9460-5FF6B4DBF279}" srcOrd="0" destOrd="0" presId="urn:microsoft.com/office/officeart/2005/8/layout/vList6"/>
    <dgm:cxn modelId="{7A688B37-4D48-44BD-976D-E999D80F79BF}" type="presParOf" srcId="{FD94E384-D9F2-4385-90C6-CD23A391BAC0}" destId="{10A928C6-CC19-49BC-B980-F73F123DCB17}" srcOrd="1" destOrd="0" presId="urn:microsoft.com/office/officeart/2005/8/layout/vList6"/>
    <dgm:cxn modelId="{720B77A1-4581-4C9A-9F20-FAF08A1B5E10}" type="presParOf" srcId="{7C5AA192-1408-4E04-9342-92E53C89A047}" destId="{49863FED-FBE0-41C4-9B50-D9C21623197E}" srcOrd="5" destOrd="0" presId="urn:microsoft.com/office/officeart/2005/8/layout/vList6"/>
    <dgm:cxn modelId="{E349E239-56DA-4094-9716-5D0D34564C26}" type="presParOf" srcId="{7C5AA192-1408-4E04-9342-92E53C89A047}" destId="{77AC677B-FBCE-404A-9313-6823E77F28A6}" srcOrd="6" destOrd="0" presId="urn:microsoft.com/office/officeart/2005/8/layout/vList6"/>
    <dgm:cxn modelId="{FF44831C-F518-42F0-8435-7C327C7F005A}" type="presParOf" srcId="{77AC677B-FBCE-404A-9313-6823E77F28A6}" destId="{E383E7D8-AF9F-4545-B7DF-AF9BA616A57C}" srcOrd="0" destOrd="0" presId="urn:microsoft.com/office/officeart/2005/8/layout/vList6"/>
    <dgm:cxn modelId="{53D57057-6E4E-4407-9827-CDA9FF0D2ED2}" type="presParOf" srcId="{77AC677B-FBCE-404A-9313-6823E77F28A6}" destId="{ECEE38AD-97AA-4F0E-834D-58259BF474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BB5FCD-D670-456F-BE7E-95DA4D123536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C898570D-D68D-44F4-BE60-F89D0F002BDF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6. Mark Entry Cut-off Date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D2F6F37-4F6C-4E0E-AD32-0EC0C8207FF0}" type="parTrans" cxnId="{6E72AB49-D2A9-4183-911B-BD848C8ECC00}">
      <dgm:prSet/>
      <dgm:spPr/>
      <dgm:t>
        <a:bodyPr/>
        <a:lstStyle/>
        <a:p>
          <a:endParaRPr lang="en-MY"/>
        </a:p>
      </dgm:t>
    </dgm:pt>
    <dgm:pt modelId="{41CC6AEA-4445-4228-83D8-EEBDE456B883}" type="sibTrans" cxnId="{6E72AB49-D2A9-4183-911B-BD848C8ECC00}">
      <dgm:prSet/>
      <dgm:spPr/>
      <dgm:t>
        <a:bodyPr/>
        <a:lstStyle/>
        <a:p>
          <a:endParaRPr lang="en-MY"/>
        </a:p>
      </dgm:t>
    </dgm:pt>
    <dgm:pt modelId="{BE481D2C-60B4-4175-B661-692A5278B01C}">
      <dgm:prSet phldrT="[Text]"/>
      <dgm:spPr/>
      <dgm:t>
        <a:bodyPr/>
        <a:lstStyle/>
        <a:p>
          <a:r>
            <a:rPr lang="en-MY" dirty="0" smtClean="0"/>
            <a:t>Set deadline for Teachers to enter marks</a:t>
          </a:r>
          <a:endParaRPr lang="en-MY" dirty="0"/>
        </a:p>
      </dgm:t>
    </dgm:pt>
    <dgm:pt modelId="{59D9C595-D124-4D56-9805-CE56602D55E5}" type="parTrans" cxnId="{B0733A35-9FC3-43DC-B397-66A8E239DBA5}">
      <dgm:prSet/>
      <dgm:spPr/>
      <dgm:t>
        <a:bodyPr/>
        <a:lstStyle/>
        <a:p>
          <a:endParaRPr lang="en-MY"/>
        </a:p>
      </dgm:t>
    </dgm:pt>
    <dgm:pt modelId="{3B888016-3557-43CA-96A1-D556F4A27636}" type="sibTrans" cxnId="{B0733A35-9FC3-43DC-B397-66A8E239DBA5}">
      <dgm:prSet/>
      <dgm:spPr/>
      <dgm:t>
        <a:bodyPr/>
        <a:lstStyle/>
        <a:p>
          <a:endParaRPr lang="en-MY"/>
        </a:p>
      </dgm:t>
    </dgm:pt>
    <dgm:pt modelId="{6B4324B0-8D47-4F72-8350-F5FE62EAB9AE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7. Mark Entry Security Process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B62B63E-0B8C-4A54-92D5-3A2C249EE26B}" type="parTrans" cxnId="{4BDD6270-9EAC-4828-90A1-9B9991F0A79B}">
      <dgm:prSet/>
      <dgm:spPr/>
      <dgm:t>
        <a:bodyPr/>
        <a:lstStyle/>
        <a:p>
          <a:endParaRPr lang="en-MY"/>
        </a:p>
      </dgm:t>
    </dgm:pt>
    <dgm:pt modelId="{93026D49-C966-4145-9ADC-55ABD36C73FB}" type="sibTrans" cxnId="{4BDD6270-9EAC-4828-90A1-9B9991F0A79B}">
      <dgm:prSet/>
      <dgm:spPr/>
      <dgm:t>
        <a:bodyPr/>
        <a:lstStyle/>
        <a:p>
          <a:endParaRPr lang="en-MY"/>
        </a:p>
      </dgm:t>
    </dgm:pt>
    <dgm:pt modelId="{08CA5EB0-398F-4AAC-89E8-C6728E85965E}">
      <dgm:prSet phldrT="[Text]"/>
      <dgm:spPr/>
      <dgm:t>
        <a:bodyPr/>
        <a:lstStyle/>
        <a:p>
          <a:r>
            <a:rPr lang="en-MY" dirty="0" smtClean="0"/>
            <a:t>Automatically retrieves list of teachers allowed to enter marks into system</a:t>
          </a:r>
          <a:endParaRPr lang="en-MY" dirty="0"/>
        </a:p>
      </dgm:t>
    </dgm:pt>
    <dgm:pt modelId="{4EE5CD80-253F-40B0-85FE-CE9CC6B24829}" type="parTrans" cxnId="{EBBC5AFD-C22A-4C56-9595-814C23118C2A}">
      <dgm:prSet/>
      <dgm:spPr/>
      <dgm:t>
        <a:bodyPr/>
        <a:lstStyle/>
        <a:p>
          <a:endParaRPr lang="en-MY"/>
        </a:p>
      </dgm:t>
    </dgm:pt>
    <dgm:pt modelId="{4FFA4FB5-05A4-4FB8-A5F3-40E79BA66D90}" type="sibTrans" cxnId="{EBBC5AFD-C22A-4C56-9595-814C23118C2A}">
      <dgm:prSet/>
      <dgm:spPr/>
      <dgm:t>
        <a:bodyPr/>
        <a:lstStyle/>
        <a:p>
          <a:endParaRPr lang="en-MY"/>
        </a:p>
      </dgm:t>
    </dgm:pt>
    <dgm:pt modelId="{077E36A6-A338-4F91-AD2D-2992A38CD3BF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8. Mark Entry Security Access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5E97F39-D00B-4753-B319-7C750AC1E418}" type="parTrans" cxnId="{C14098CF-DB58-46B2-B2BB-CA0B4EEBB47B}">
      <dgm:prSet/>
      <dgm:spPr/>
      <dgm:t>
        <a:bodyPr/>
        <a:lstStyle/>
        <a:p>
          <a:endParaRPr lang="en-MY"/>
        </a:p>
      </dgm:t>
    </dgm:pt>
    <dgm:pt modelId="{BF4C8CDA-2FC0-480D-9A19-2655340E898B}" type="sibTrans" cxnId="{C14098CF-DB58-46B2-B2BB-CA0B4EEBB47B}">
      <dgm:prSet/>
      <dgm:spPr/>
      <dgm:t>
        <a:bodyPr/>
        <a:lstStyle/>
        <a:p>
          <a:endParaRPr lang="en-MY"/>
        </a:p>
      </dgm:t>
    </dgm:pt>
    <dgm:pt modelId="{7CA67ADF-4DEB-40C0-A0FF-DF24251AD9A0}">
      <dgm:prSet/>
      <dgm:spPr/>
      <dgm:t>
        <a:bodyPr/>
        <a:lstStyle/>
        <a:p>
          <a:r>
            <a:rPr lang="en-MY" dirty="0" smtClean="0"/>
            <a:t>Modify security for Teacher to enter marks (Add, Delete and Modify)</a:t>
          </a:r>
          <a:endParaRPr lang="en-MY" dirty="0"/>
        </a:p>
      </dgm:t>
    </dgm:pt>
    <dgm:pt modelId="{99C1BB74-C830-4995-9CC0-A2A5A60D285B}" type="parTrans" cxnId="{3B716F61-9FDC-4D32-A4EE-AB47EF687E99}">
      <dgm:prSet/>
      <dgm:spPr/>
      <dgm:t>
        <a:bodyPr/>
        <a:lstStyle/>
        <a:p>
          <a:endParaRPr lang="en-MY"/>
        </a:p>
      </dgm:t>
    </dgm:pt>
    <dgm:pt modelId="{88DEBE18-2338-4783-B047-D9DAA82C33C1}" type="sibTrans" cxnId="{3B716F61-9FDC-4D32-A4EE-AB47EF687E99}">
      <dgm:prSet/>
      <dgm:spPr/>
      <dgm:t>
        <a:bodyPr/>
        <a:lstStyle/>
        <a:p>
          <a:endParaRPr lang="en-MY"/>
        </a:p>
      </dgm:t>
    </dgm:pt>
    <dgm:pt modelId="{5EC52AC3-C081-4A7B-A520-249DAACA5A6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Moderate Marks</a:t>
          </a:r>
        </a:p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(Sixth Form)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C0ADF6B-99A8-4468-B517-FC4BD50ED844}" type="parTrans" cxnId="{18B3BFFB-2035-477F-B6D3-84D93AD9C6B6}">
      <dgm:prSet/>
      <dgm:spPr/>
      <dgm:t>
        <a:bodyPr/>
        <a:lstStyle/>
        <a:p>
          <a:endParaRPr lang="en-MY"/>
        </a:p>
      </dgm:t>
    </dgm:pt>
    <dgm:pt modelId="{9F0DA5B8-B764-44D4-967B-71DEA081AAAE}" type="sibTrans" cxnId="{18B3BFFB-2035-477F-B6D3-84D93AD9C6B6}">
      <dgm:prSet/>
      <dgm:spPr/>
      <dgm:t>
        <a:bodyPr/>
        <a:lstStyle/>
        <a:p>
          <a:endParaRPr lang="en-MY"/>
        </a:p>
      </dgm:t>
    </dgm:pt>
    <dgm:pt modelId="{D6128615-C534-4460-B8CC-FA93C3775EA8}">
      <dgm:prSet/>
      <dgm:spPr/>
      <dgm:t>
        <a:bodyPr/>
        <a:lstStyle/>
        <a:p>
          <a:r>
            <a:rPr lang="en-MY" dirty="0" smtClean="0"/>
            <a:t>After marks are entered, perform moderation of marks and grades</a:t>
          </a:r>
          <a:endParaRPr lang="en-MY" dirty="0"/>
        </a:p>
      </dgm:t>
    </dgm:pt>
    <dgm:pt modelId="{01477278-33E1-4D93-B1C7-31A130C7784B}" type="parTrans" cxnId="{290799D3-73C1-41C3-88DB-0E0C8F3ED20A}">
      <dgm:prSet/>
      <dgm:spPr/>
      <dgm:t>
        <a:bodyPr/>
        <a:lstStyle/>
        <a:p>
          <a:endParaRPr lang="en-MY"/>
        </a:p>
      </dgm:t>
    </dgm:pt>
    <dgm:pt modelId="{C2B1E1B2-352E-4CF4-830A-EF670CB902A9}" type="sibTrans" cxnId="{290799D3-73C1-41C3-88DB-0E0C8F3ED20A}">
      <dgm:prSet/>
      <dgm:spPr/>
      <dgm:t>
        <a:bodyPr/>
        <a:lstStyle/>
        <a:p>
          <a:endParaRPr lang="en-MY"/>
        </a:p>
      </dgm:t>
    </dgm:pt>
    <dgm:pt modelId="{7C5AA192-1408-4E04-9342-92E53C89A047}" type="pres">
      <dgm:prSet presAssocID="{C0BB5FCD-D670-456F-BE7E-95DA4D1235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CCB8162D-0D3C-4E39-8DA7-E187BA74055F}" type="pres">
      <dgm:prSet presAssocID="{C898570D-D68D-44F4-BE60-F89D0F002BDF}" presName="linNode" presStyleCnt="0"/>
      <dgm:spPr/>
    </dgm:pt>
    <dgm:pt modelId="{0E42AE60-97A6-47C3-80CA-50430589C310}" type="pres">
      <dgm:prSet presAssocID="{C898570D-D68D-44F4-BE60-F89D0F002BDF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10EA4F8-A668-43A0-B1CC-AA4F99D4A2B5}" type="pres">
      <dgm:prSet presAssocID="{C898570D-D68D-44F4-BE60-F89D0F002BD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4FEDBAB-F5C7-4D47-81D7-37B876AE4A46}" type="pres">
      <dgm:prSet presAssocID="{41CC6AEA-4445-4228-83D8-EEBDE456B883}" presName="spacing" presStyleCnt="0"/>
      <dgm:spPr/>
    </dgm:pt>
    <dgm:pt modelId="{145C6C37-8A72-4AF8-9963-8819EC3545EC}" type="pres">
      <dgm:prSet presAssocID="{6B4324B0-8D47-4F72-8350-F5FE62EAB9AE}" presName="linNode" presStyleCnt="0"/>
      <dgm:spPr/>
    </dgm:pt>
    <dgm:pt modelId="{2A8F8A8E-1F41-46BB-A2B2-5929078AFC7C}" type="pres">
      <dgm:prSet presAssocID="{6B4324B0-8D47-4F72-8350-F5FE62EAB9AE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3C2F651-7AFB-48DC-9230-909213B79DE0}" type="pres">
      <dgm:prSet presAssocID="{6B4324B0-8D47-4F72-8350-F5FE62EAB9AE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A7B0A7-4384-4B4C-A8C5-13E1C0C57C6F}" type="pres">
      <dgm:prSet presAssocID="{93026D49-C966-4145-9ADC-55ABD36C73FB}" presName="spacing" presStyleCnt="0"/>
      <dgm:spPr/>
    </dgm:pt>
    <dgm:pt modelId="{FD94E384-D9F2-4385-90C6-CD23A391BAC0}" type="pres">
      <dgm:prSet presAssocID="{077E36A6-A338-4F91-AD2D-2992A38CD3BF}" presName="linNode" presStyleCnt="0"/>
      <dgm:spPr/>
    </dgm:pt>
    <dgm:pt modelId="{F42FCDB9-AAF6-47FE-9460-5FF6B4DBF279}" type="pres">
      <dgm:prSet presAssocID="{077E36A6-A338-4F91-AD2D-2992A38CD3BF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0A928C6-CC19-49BC-B980-F73F123DCB17}" type="pres">
      <dgm:prSet presAssocID="{077E36A6-A338-4F91-AD2D-2992A38CD3BF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9863FED-FBE0-41C4-9B50-D9C21623197E}" type="pres">
      <dgm:prSet presAssocID="{BF4C8CDA-2FC0-480D-9A19-2655340E898B}" presName="spacing" presStyleCnt="0"/>
      <dgm:spPr/>
    </dgm:pt>
    <dgm:pt modelId="{77AC677B-FBCE-404A-9313-6823E77F28A6}" type="pres">
      <dgm:prSet presAssocID="{5EC52AC3-C081-4A7B-A520-249DAACA5A6D}" presName="linNode" presStyleCnt="0"/>
      <dgm:spPr/>
    </dgm:pt>
    <dgm:pt modelId="{E383E7D8-AF9F-4545-B7DF-AF9BA616A57C}" type="pres">
      <dgm:prSet presAssocID="{5EC52AC3-C081-4A7B-A520-249DAACA5A6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CEE38AD-97AA-4F0E-834D-58259BF47402}" type="pres">
      <dgm:prSet presAssocID="{5EC52AC3-C081-4A7B-A520-249DAACA5A6D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9EE1BC0C-1F7E-491E-AA2C-E6FDBCD6020A}" type="presOf" srcId="{08CA5EB0-398F-4AAC-89E8-C6728E85965E}" destId="{33C2F651-7AFB-48DC-9230-909213B79DE0}" srcOrd="0" destOrd="0" presId="urn:microsoft.com/office/officeart/2005/8/layout/vList6"/>
    <dgm:cxn modelId="{18B3BFFB-2035-477F-B6D3-84D93AD9C6B6}" srcId="{C0BB5FCD-D670-456F-BE7E-95DA4D123536}" destId="{5EC52AC3-C081-4A7B-A520-249DAACA5A6D}" srcOrd="3" destOrd="0" parTransId="{3C0ADF6B-99A8-4468-B517-FC4BD50ED844}" sibTransId="{9F0DA5B8-B764-44D4-967B-71DEA081AAAE}"/>
    <dgm:cxn modelId="{4D441D6C-427A-4E18-A724-7C22379ECB7B}" type="presOf" srcId="{6B4324B0-8D47-4F72-8350-F5FE62EAB9AE}" destId="{2A8F8A8E-1F41-46BB-A2B2-5929078AFC7C}" srcOrd="0" destOrd="0" presId="urn:microsoft.com/office/officeart/2005/8/layout/vList6"/>
    <dgm:cxn modelId="{D03F79D3-4448-4DA8-900E-015C9489A587}" type="presOf" srcId="{7CA67ADF-4DEB-40C0-A0FF-DF24251AD9A0}" destId="{10A928C6-CC19-49BC-B980-F73F123DCB17}" srcOrd="0" destOrd="0" presId="urn:microsoft.com/office/officeart/2005/8/layout/vList6"/>
    <dgm:cxn modelId="{EBBC5AFD-C22A-4C56-9595-814C23118C2A}" srcId="{6B4324B0-8D47-4F72-8350-F5FE62EAB9AE}" destId="{08CA5EB0-398F-4AAC-89E8-C6728E85965E}" srcOrd="0" destOrd="0" parTransId="{4EE5CD80-253F-40B0-85FE-CE9CC6B24829}" sibTransId="{4FFA4FB5-05A4-4FB8-A5F3-40E79BA66D90}"/>
    <dgm:cxn modelId="{07F76AF7-F3B9-49DE-8D56-AE0F825A8F42}" type="presOf" srcId="{BE481D2C-60B4-4175-B661-692A5278B01C}" destId="{110EA4F8-A668-43A0-B1CC-AA4F99D4A2B5}" srcOrd="0" destOrd="0" presId="urn:microsoft.com/office/officeart/2005/8/layout/vList6"/>
    <dgm:cxn modelId="{B0733A35-9FC3-43DC-B397-66A8E239DBA5}" srcId="{C898570D-D68D-44F4-BE60-F89D0F002BDF}" destId="{BE481D2C-60B4-4175-B661-692A5278B01C}" srcOrd="0" destOrd="0" parTransId="{59D9C595-D124-4D56-9805-CE56602D55E5}" sibTransId="{3B888016-3557-43CA-96A1-D556F4A27636}"/>
    <dgm:cxn modelId="{43441F05-11F5-4B91-AD77-D9D7027C0F02}" type="presOf" srcId="{5EC52AC3-C081-4A7B-A520-249DAACA5A6D}" destId="{E383E7D8-AF9F-4545-B7DF-AF9BA616A57C}" srcOrd="0" destOrd="0" presId="urn:microsoft.com/office/officeart/2005/8/layout/vList6"/>
    <dgm:cxn modelId="{3B716F61-9FDC-4D32-A4EE-AB47EF687E99}" srcId="{077E36A6-A338-4F91-AD2D-2992A38CD3BF}" destId="{7CA67ADF-4DEB-40C0-A0FF-DF24251AD9A0}" srcOrd="0" destOrd="0" parTransId="{99C1BB74-C830-4995-9CC0-A2A5A60D285B}" sibTransId="{88DEBE18-2338-4783-B047-D9DAA82C33C1}"/>
    <dgm:cxn modelId="{C6B5136D-42F0-48AF-98B9-3BBBC12A1785}" type="presOf" srcId="{D6128615-C534-4460-B8CC-FA93C3775EA8}" destId="{ECEE38AD-97AA-4F0E-834D-58259BF47402}" srcOrd="0" destOrd="0" presId="urn:microsoft.com/office/officeart/2005/8/layout/vList6"/>
    <dgm:cxn modelId="{4BDD6270-9EAC-4828-90A1-9B9991F0A79B}" srcId="{C0BB5FCD-D670-456F-BE7E-95DA4D123536}" destId="{6B4324B0-8D47-4F72-8350-F5FE62EAB9AE}" srcOrd="1" destOrd="0" parTransId="{DB62B63E-0B8C-4A54-92D5-3A2C249EE26B}" sibTransId="{93026D49-C966-4145-9ADC-55ABD36C73FB}"/>
    <dgm:cxn modelId="{F151B5E8-5093-4322-8CCA-C6A7869DBC71}" type="presOf" srcId="{C0BB5FCD-D670-456F-BE7E-95DA4D123536}" destId="{7C5AA192-1408-4E04-9342-92E53C89A047}" srcOrd="0" destOrd="0" presId="urn:microsoft.com/office/officeart/2005/8/layout/vList6"/>
    <dgm:cxn modelId="{AE17D1C8-D79A-4B5F-B306-E55E569775D3}" type="presOf" srcId="{C898570D-D68D-44F4-BE60-F89D0F002BDF}" destId="{0E42AE60-97A6-47C3-80CA-50430589C310}" srcOrd="0" destOrd="0" presId="urn:microsoft.com/office/officeart/2005/8/layout/vList6"/>
    <dgm:cxn modelId="{C14098CF-DB58-46B2-B2BB-CA0B4EEBB47B}" srcId="{C0BB5FCD-D670-456F-BE7E-95DA4D123536}" destId="{077E36A6-A338-4F91-AD2D-2992A38CD3BF}" srcOrd="2" destOrd="0" parTransId="{85E97F39-D00B-4753-B319-7C750AC1E418}" sibTransId="{BF4C8CDA-2FC0-480D-9A19-2655340E898B}"/>
    <dgm:cxn modelId="{290799D3-73C1-41C3-88DB-0E0C8F3ED20A}" srcId="{5EC52AC3-C081-4A7B-A520-249DAACA5A6D}" destId="{D6128615-C534-4460-B8CC-FA93C3775EA8}" srcOrd="0" destOrd="0" parTransId="{01477278-33E1-4D93-B1C7-31A130C7784B}" sibTransId="{C2B1E1B2-352E-4CF4-830A-EF670CB902A9}"/>
    <dgm:cxn modelId="{6E72AB49-D2A9-4183-911B-BD848C8ECC00}" srcId="{C0BB5FCD-D670-456F-BE7E-95DA4D123536}" destId="{C898570D-D68D-44F4-BE60-F89D0F002BDF}" srcOrd="0" destOrd="0" parTransId="{AD2F6F37-4F6C-4E0E-AD32-0EC0C8207FF0}" sibTransId="{41CC6AEA-4445-4228-83D8-EEBDE456B883}"/>
    <dgm:cxn modelId="{1825ECA8-E4C9-4A9F-A206-C6BE01BFB38D}" type="presOf" srcId="{077E36A6-A338-4F91-AD2D-2992A38CD3BF}" destId="{F42FCDB9-AAF6-47FE-9460-5FF6B4DBF279}" srcOrd="0" destOrd="0" presId="urn:microsoft.com/office/officeart/2005/8/layout/vList6"/>
    <dgm:cxn modelId="{1B463417-A1D8-4D8B-BBC6-C12ACD5CF227}" type="presParOf" srcId="{7C5AA192-1408-4E04-9342-92E53C89A047}" destId="{CCB8162D-0D3C-4E39-8DA7-E187BA74055F}" srcOrd="0" destOrd="0" presId="urn:microsoft.com/office/officeart/2005/8/layout/vList6"/>
    <dgm:cxn modelId="{81D1062D-D34D-4770-84B4-0B5FD27025F5}" type="presParOf" srcId="{CCB8162D-0D3C-4E39-8DA7-E187BA74055F}" destId="{0E42AE60-97A6-47C3-80CA-50430589C310}" srcOrd="0" destOrd="0" presId="urn:microsoft.com/office/officeart/2005/8/layout/vList6"/>
    <dgm:cxn modelId="{06118F6B-EE1D-490C-9461-9F21E143A506}" type="presParOf" srcId="{CCB8162D-0D3C-4E39-8DA7-E187BA74055F}" destId="{110EA4F8-A668-43A0-B1CC-AA4F99D4A2B5}" srcOrd="1" destOrd="0" presId="urn:microsoft.com/office/officeart/2005/8/layout/vList6"/>
    <dgm:cxn modelId="{51DB1898-D402-4C9C-A5CA-5A8295578DF6}" type="presParOf" srcId="{7C5AA192-1408-4E04-9342-92E53C89A047}" destId="{D4FEDBAB-F5C7-4D47-81D7-37B876AE4A46}" srcOrd="1" destOrd="0" presId="urn:microsoft.com/office/officeart/2005/8/layout/vList6"/>
    <dgm:cxn modelId="{412E2883-1D98-4FEB-96C4-433E4159AE75}" type="presParOf" srcId="{7C5AA192-1408-4E04-9342-92E53C89A047}" destId="{145C6C37-8A72-4AF8-9963-8819EC3545EC}" srcOrd="2" destOrd="0" presId="urn:microsoft.com/office/officeart/2005/8/layout/vList6"/>
    <dgm:cxn modelId="{44A7C93F-F1E9-4ADB-9517-E1F05BBEA2BB}" type="presParOf" srcId="{145C6C37-8A72-4AF8-9963-8819EC3545EC}" destId="{2A8F8A8E-1F41-46BB-A2B2-5929078AFC7C}" srcOrd="0" destOrd="0" presId="urn:microsoft.com/office/officeart/2005/8/layout/vList6"/>
    <dgm:cxn modelId="{781DF167-5704-4B2B-9D92-467A922B498F}" type="presParOf" srcId="{145C6C37-8A72-4AF8-9963-8819EC3545EC}" destId="{33C2F651-7AFB-48DC-9230-909213B79DE0}" srcOrd="1" destOrd="0" presId="urn:microsoft.com/office/officeart/2005/8/layout/vList6"/>
    <dgm:cxn modelId="{82868B59-271A-4CD4-9064-0C4C88D44AC6}" type="presParOf" srcId="{7C5AA192-1408-4E04-9342-92E53C89A047}" destId="{92A7B0A7-4384-4B4C-A8C5-13E1C0C57C6F}" srcOrd="3" destOrd="0" presId="urn:microsoft.com/office/officeart/2005/8/layout/vList6"/>
    <dgm:cxn modelId="{C27C0C5B-CE2D-4CFD-956B-352DC7422B09}" type="presParOf" srcId="{7C5AA192-1408-4E04-9342-92E53C89A047}" destId="{FD94E384-D9F2-4385-90C6-CD23A391BAC0}" srcOrd="4" destOrd="0" presId="urn:microsoft.com/office/officeart/2005/8/layout/vList6"/>
    <dgm:cxn modelId="{D87BFD9A-23D8-476B-A325-1F44D4501E88}" type="presParOf" srcId="{FD94E384-D9F2-4385-90C6-CD23A391BAC0}" destId="{F42FCDB9-AAF6-47FE-9460-5FF6B4DBF279}" srcOrd="0" destOrd="0" presId="urn:microsoft.com/office/officeart/2005/8/layout/vList6"/>
    <dgm:cxn modelId="{836329F3-90FC-4C86-B877-A0EB6A66C73D}" type="presParOf" srcId="{FD94E384-D9F2-4385-90C6-CD23A391BAC0}" destId="{10A928C6-CC19-49BC-B980-F73F123DCB17}" srcOrd="1" destOrd="0" presId="urn:microsoft.com/office/officeart/2005/8/layout/vList6"/>
    <dgm:cxn modelId="{A5F2A8B8-4610-4EF1-B860-8BAAAA1A0A49}" type="presParOf" srcId="{7C5AA192-1408-4E04-9342-92E53C89A047}" destId="{49863FED-FBE0-41C4-9B50-D9C21623197E}" srcOrd="5" destOrd="0" presId="urn:microsoft.com/office/officeart/2005/8/layout/vList6"/>
    <dgm:cxn modelId="{C0ED6AD9-513F-433C-9058-8DEF52C1605E}" type="presParOf" srcId="{7C5AA192-1408-4E04-9342-92E53C89A047}" destId="{77AC677B-FBCE-404A-9313-6823E77F28A6}" srcOrd="6" destOrd="0" presId="urn:microsoft.com/office/officeart/2005/8/layout/vList6"/>
    <dgm:cxn modelId="{71249B10-513D-4EF8-80F1-A3694E9C4492}" type="presParOf" srcId="{77AC677B-FBCE-404A-9313-6823E77F28A6}" destId="{E383E7D8-AF9F-4545-B7DF-AF9BA616A57C}" srcOrd="0" destOrd="0" presId="urn:microsoft.com/office/officeart/2005/8/layout/vList6"/>
    <dgm:cxn modelId="{D5401571-25C0-47D2-A60D-499C9289DEC9}" type="presParOf" srcId="{77AC677B-FBCE-404A-9313-6823E77F28A6}" destId="{ECEE38AD-97AA-4F0E-834D-58259BF474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BB5FCD-D670-456F-BE7E-95DA4D123536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C898570D-D68D-44F4-BE60-F89D0F002BDF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6. Mark Entry Cut-off Date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D2F6F37-4F6C-4E0E-AD32-0EC0C8207FF0}" type="parTrans" cxnId="{6E72AB49-D2A9-4183-911B-BD848C8ECC00}">
      <dgm:prSet/>
      <dgm:spPr/>
      <dgm:t>
        <a:bodyPr/>
        <a:lstStyle/>
        <a:p>
          <a:endParaRPr lang="en-MY"/>
        </a:p>
      </dgm:t>
    </dgm:pt>
    <dgm:pt modelId="{41CC6AEA-4445-4228-83D8-EEBDE456B883}" type="sibTrans" cxnId="{6E72AB49-D2A9-4183-911B-BD848C8ECC00}">
      <dgm:prSet/>
      <dgm:spPr/>
      <dgm:t>
        <a:bodyPr/>
        <a:lstStyle/>
        <a:p>
          <a:endParaRPr lang="en-MY"/>
        </a:p>
      </dgm:t>
    </dgm:pt>
    <dgm:pt modelId="{BE481D2C-60B4-4175-B661-692A5278B01C}">
      <dgm:prSet phldrT="[Text]"/>
      <dgm:spPr/>
      <dgm:t>
        <a:bodyPr/>
        <a:lstStyle/>
        <a:p>
          <a:r>
            <a:rPr lang="en-MY" dirty="0" smtClean="0"/>
            <a:t>Set deadline for Teachers to enter marks</a:t>
          </a:r>
          <a:endParaRPr lang="en-MY" dirty="0"/>
        </a:p>
      </dgm:t>
    </dgm:pt>
    <dgm:pt modelId="{59D9C595-D124-4D56-9805-CE56602D55E5}" type="parTrans" cxnId="{B0733A35-9FC3-43DC-B397-66A8E239DBA5}">
      <dgm:prSet/>
      <dgm:spPr/>
      <dgm:t>
        <a:bodyPr/>
        <a:lstStyle/>
        <a:p>
          <a:endParaRPr lang="en-MY"/>
        </a:p>
      </dgm:t>
    </dgm:pt>
    <dgm:pt modelId="{3B888016-3557-43CA-96A1-D556F4A27636}" type="sibTrans" cxnId="{B0733A35-9FC3-43DC-B397-66A8E239DBA5}">
      <dgm:prSet/>
      <dgm:spPr/>
      <dgm:t>
        <a:bodyPr/>
        <a:lstStyle/>
        <a:p>
          <a:endParaRPr lang="en-MY"/>
        </a:p>
      </dgm:t>
    </dgm:pt>
    <dgm:pt modelId="{6B4324B0-8D47-4F72-8350-F5FE62EAB9AE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7. Mark Entry Security Process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B62B63E-0B8C-4A54-92D5-3A2C249EE26B}" type="parTrans" cxnId="{4BDD6270-9EAC-4828-90A1-9B9991F0A79B}">
      <dgm:prSet/>
      <dgm:spPr/>
      <dgm:t>
        <a:bodyPr/>
        <a:lstStyle/>
        <a:p>
          <a:endParaRPr lang="en-MY"/>
        </a:p>
      </dgm:t>
    </dgm:pt>
    <dgm:pt modelId="{93026D49-C966-4145-9ADC-55ABD36C73FB}" type="sibTrans" cxnId="{4BDD6270-9EAC-4828-90A1-9B9991F0A79B}">
      <dgm:prSet/>
      <dgm:spPr/>
      <dgm:t>
        <a:bodyPr/>
        <a:lstStyle/>
        <a:p>
          <a:endParaRPr lang="en-MY"/>
        </a:p>
      </dgm:t>
    </dgm:pt>
    <dgm:pt modelId="{08CA5EB0-398F-4AAC-89E8-C6728E85965E}">
      <dgm:prSet phldrT="[Text]"/>
      <dgm:spPr/>
      <dgm:t>
        <a:bodyPr/>
        <a:lstStyle/>
        <a:p>
          <a:r>
            <a:rPr lang="en-MY" dirty="0" smtClean="0"/>
            <a:t>Automatically retrieves list of teachers allowed to enter marks into system</a:t>
          </a:r>
          <a:endParaRPr lang="en-MY" dirty="0"/>
        </a:p>
      </dgm:t>
    </dgm:pt>
    <dgm:pt modelId="{4EE5CD80-253F-40B0-85FE-CE9CC6B24829}" type="parTrans" cxnId="{EBBC5AFD-C22A-4C56-9595-814C23118C2A}">
      <dgm:prSet/>
      <dgm:spPr/>
      <dgm:t>
        <a:bodyPr/>
        <a:lstStyle/>
        <a:p>
          <a:endParaRPr lang="en-MY"/>
        </a:p>
      </dgm:t>
    </dgm:pt>
    <dgm:pt modelId="{4FFA4FB5-05A4-4FB8-A5F3-40E79BA66D90}" type="sibTrans" cxnId="{EBBC5AFD-C22A-4C56-9595-814C23118C2A}">
      <dgm:prSet/>
      <dgm:spPr/>
      <dgm:t>
        <a:bodyPr/>
        <a:lstStyle/>
        <a:p>
          <a:endParaRPr lang="en-MY"/>
        </a:p>
      </dgm:t>
    </dgm:pt>
    <dgm:pt modelId="{077E36A6-A338-4F91-AD2D-2992A38CD3BF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8. Mark Entry Security Access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5E97F39-D00B-4753-B319-7C750AC1E418}" type="parTrans" cxnId="{C14098CF-DB58-46B2-B2BB-CA0B4EEBB47B}">
      <dgm:prSet/>
      <dgm:spPr/>
      <dgm:t>
        <a:bodyPr/>
        <a:lstStyle/>
        <a:p>
          <a:endParaRPr lang="en-MY"/>
        </a:p>
      </dgm:t>
    </dgm:pt>
    <dgm:pt modelId="{BF4C8CDA-2FC0-480D-9A19-2655340E898B}" type="sibTrans" cxnId="{C14098CF-DB58-46B2-B2BB-CA0B4EEBB47B}">
      <dgm:prSet/>
      <dgm:spPr/>
      <dgm:t>
        <a:bodyPr/>
        <a:lstStyle/>
        <a:p>
          <a:endParaRPr lang="en-MY"/>
        </a:p>
      </dgm:t>
    </dgm:pt>
    <dgm:pt modelId="{7CA67ADF-4DEB-40C0-A0FF-DF24251AD9A0}">
      <dgm:prSet/>
      <dgm:spPr/>
      <dgm:t>
        <a:bodyPr/>
        <a:lstStyle/>
        <a:p>
          <a:r>
            <a:rPr lang="en-MY" dirty="0" smtClean="0"/>
            <a:t>Modify Security for Teacher to enter marks (Add, Delete and Modify)</a:t>
          </a:r>
          <a:endParaRPr lang="en-MY" dirty="0"/>
        </a:p>
      </dgm:t>
    </dgm:pt>
    <dgm:pt modelId="{99C1BB74-C830-4995-9CC0-A2A5A60D285B}" type="parTrans" cxnId="{3B716F61-9FDC-4D32-A4EE-AB47EF687E99}">
      <dgm:prSet/>
      <dgm:spPr/>
      <dgm:t>
        <a:bodyPr/>
        <a:lstStyle/>
        <a:p>
          <a:endParaRPr lang="en-MY"/>
        </a:p>
      </dgm:t>
    </dgm:pt>
    <dgm:pt modelId="{88DEBE18-2338-4783-B047-D9DAA82C33C1}" type="sibTrans" cxnId="{3B716F61-9FDC-4D32-A4EE-AB47EF687E99}">
      <dgm:prSet/>
      <dgm:spPr/>
      <dgm:t>
        <a:bodyPr/>
        <a:lstStyle/>
        <a:p>
          <a:endParaRPr lang="en-MY"/>
        </a:p>
      </dgm:t>
    </dgm:pt>
    <dgm:pt modelId="{5EC52AC3-C081-4A7B-A520-249DAACA5A6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Moderate Marks</a:t>
          </a:r>
        </a:p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(Sixth Form)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C0ADF6B-99A8-4468-B517-FC4BD50ED844}" type="parTrans" cxnId="{18B3BFFB-2035-477F-B6D3-84D93AD9C6B6}">
      <dgm:prSet/>
      <dgm:spPr/>
      <dgm:t>
        <a:bodyPr/>
        <a:lstStyle/>
        <a:p>
          <a:endParaRPr lang="en-MY"/>
        </a:p>
      </dgm:t>
    </dgm:pt>
    <dgm:pt modelId="{9F0DA5B8-B764-44D4-967B-71DEA081AAAE}" type="sibTrans" cxnId="{18B3BFFB-2035-477F-B6D3-84D93AD9C6B6}">
      <dgm:prSet/>
      <dgm:spPr/>
      <dgm:t>
        <a:bodyPr/>
        <a:lstStyle/>
        <a:p>
          <a:endParaRPr lang="en-MY"/>
        </a:p>
      </dgm:t>
    </dgm:pt>
    <dgm:pt modelId="{D6128615-C534-4460-B8CC-FA93C3775EA8}">
      <dgm:prSet/>
      <dgm:spPr/>
      <dgm:t>
        <a:bodyPr/>
        <a:lstStyle/>
        <a:p>
          <a:r>
            <a:rPr lang="en-MY" dirty="0" smtClean="0"/>
            <a:t>After marks are entered, perform moderation of marks and grades</a:t>
          </a:r>
          <a:endParaRPr lang="en-MY" dirty="0"/>
        </a:p>
      </dgm:t>
    </dgm:pt>
    <dgm:pt modelId="{01477278-33E1-4D93-B1C7-31A130C7784B}" type="parTrans" cxnId="{290799D3-73C1-41C3-88DB-0E0C8F3ED20A}">
      <dgm:prSet/>
      <dgm:spPr/>
      <dgm:t>
        <a:bodyPr/>
        <a:lstStyle/>
        <a:p>
          <a:endParaRPr lang="en-MY"/>
        </a:p>
      </dgm:t>
    </dgm:pt>
    <dgm:pt modelId="{C2B1E1B2-352E-4CF4-830A-EF670CB902A9}" type="sibTrans" cxnId="{290799D3-73C1-41C3-88DB-0E0C8F3ED20A}">
      <dgm:prSet/>
      <dgm:spPr/>
      <dgm:t>
        <a:bodyPr/>
        <a:lstStyle/>
        <a:p>
          <a:endParaRPr lang="en-MY"/>
        </a:p>
      </dgm:t>
    </dgm:pt>
    <dgm:pt modelId="{7C5AA192-1408-4E04-9342-92E53C89A047}" type="pres">
      <dgm:prSet presAssocID="{C0BB5FCD-D670-456F-BE7E-95DA4D1235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CCB8162D-0D3C-4E39-8DA7-E187BA74055F}" type="pres">
      <dgm:prSet presAssocID="{C898570D-D68D-44F4-BE60-F89D0F002BDF}" presName="linNode" presStyleCnt="0"/>
      <dgm:spPr/>
    </dgm:pt>
    <dgm:pt modelId="{0E42AE60-97A6-47C3-80CA-50430589C310}" type="pres">
      <dgm:prSet presAssocID="{C898570D-D68D-44F4-BE60-F89D0F002BDF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10EA4F8-A668-43A0-B1CC-AA4F99D4A2B5}" type="pres">
      <dgm:prSet presAssocID="{C898570D-D68D-44F4-BE60-F89D0F002BD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4FEDBAB-F5C7-4D47-81D7-37B876AE4A46}" type="pres">
      <dgm:prSet presAssocID="{41CC6AEA-4445-4228-83D8-EEBDE456B883}" presName="spacing" presStyleCnt="0"/>
      <dgm:spPr/>
    </dgm:pt>
    <dgm:pt modelId="{145C6C37-8A72-4AF8-9963-8819EC3545EC}" type="pres">
      <dgm:prSet presAssocID="{6B4324B0-8D47-4F72-8350-F5FE62EAB9AE}" presName="linNode" presStyleCnt="0"/>
      <dgm:spPr/>
    </dgm:pt>
    <dgm:pt modelId="{2A8F8A8E-1F41-46BB-A2B2-5929078AFC7C}" type="pres">
      <dgm:prSet presAssocID="{6B4324B0-8D47-4F72-8350-F5FE62EAB9AE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3C2F651-7AFB-48DC-9230-909213B79DE0}" type="pres">
      <dgm:prSet presAssocID="{6B4324B0-8D47-4F72-8350-F5FE62EAB9AE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A7B0A7-4384-4B4C-A8C5-13E1C0C57C6F}" type="pres">
      <dgm:prSet presAssocID="{93026D49-C966-4145-9ADC-55ABD36C73FB}" presName="spacing" presStyleCnt="0"/>
      <dgm:spPr/>
    </dgm:pt>
    <dgm:pt modelId="{FD94E384-D9F2-4385-90C6-CD23A391BAC0}" type="pres">
      <dgm:prSet presAssocID="{077E36A6-A338-4F91-AD2D-2992A38CD3BF}" presName="linNode" presStyleCnt="0"/>
      <dgm:spPr/>
    </dgm:pt>
    <dgm:pt modelId="{F42FCDB9-AAF6-47FE-9460-5FF6B4DBF279}" type="pres">
      <dgm:prSet presAssocID="{077E36A6-A338-4F91-AD2D-2992A38CD3BF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0A928C6-CC19-49BC-B980-F73F123DCB17}" type="pres">
      <dgm:prSet presAssocID="{077E36A6-A338-4F91-AD2D-2992A38CD3BF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9863FED-FBE0-41C4-9B50-D9C21623197E}" type="pres">
      <dgm:prSet presAssocID="{BF4C8CDA-2FC0-480D-9A19-2655340E898B}" presName="spacing" presStyleCnt="0"/>
      <dgm:spPr/>
    </dgm:pt>
    <dgm:pt modelId="{77AC677B-FBCE-404A-9313-6823E77F28A6}" type="pres">
      <dgm:prSet presAssocID="{5EC52AC3-C081-4A7B-A520-249DAACA5A6D}" presName="linNode" presStyleCnt="0"/>
      <dgm:spPr/>
    </dgm:pt>
    <dgm:pt modelId="{E383E7D8-AF9F-4545-B7DF-AF9BA616A57C}" type="pres">
      <dgm:prSet presAssocID="{5EC52AC3-C081-4A7B-A520-249DAACA5A6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CEE38AD-97AA-4F0E-834D-58259BF47402}" type="pres">
      <dgm:prSet presAssocID="{5EC52AC3-C081-4A7B-A520-249DAACA5A6D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5079D61A-8883-4A94-AC60-39DBDFF43F2B}" type="presOf" srcId="{7CA67ADF-4DEB-40C0-A0FF-DF24251AD9A0}" destId="{10A928C6-CC19-49BC-B980-F73F123DCB17}" srcOrd="0" destOrd="0" presId="urn:microsoft.com/office/officeart/2005/8/layout/vList6"/>
    <dgm:cxn modelId="{36303F19-C37A-4223-B04B-041AA8A4F9AF}" type="presOf" srcId="{C898570D-D68D-44F4-BE60-F89D0F002BDF}" destId="{0E42AE60-97A6-47C3-80CA-50430589C310}" srcOrd="0" destOrd="0" presId="urn:microsoft.com/office/officeart/2005/8/layout/vList6"/>
    <dgm:cxn modelId="{18B3BFFB-2035-477F-B6D3-84D93AD9C6B6}" srcId="{C0BB5FCD-D670-456F-BE7E-95DA4D123536}" destId="{5EC52AC3-C081-4A7B-A520-249DAACA5A6D}" srcOrd="3" destOrd="0" parTransId="{3C0ADF6B-99A8-4468-B517-FC4BD50ED844}" sibTransId="{9F0DA5B8-B764-44D4-967B-71DEA081AAAE}"/>
    <dgm:cxn modelId="{CD7FC64F-A00E-42B9-9B81-E2ECE53276ED}" type="presOf" srcId="{5EC52AC3-C081-4A7B-A520-249DAACA5A6D}" destId="{E383E7D8-AF9F-4545-B7DF-AF9BA616A57C}" srcOrd="0" destOrd="0" presId="urn:microsoft.com/office/officeart/2005/8/layout/vList6"/>
    <dgm:cxn modelId="{6AE6AB9F-4C84-44D9-949D-2E7978355504}" type="presOf" srcId="{6B4324B0-8D47-4F72-8350-F5FE62EAB9AE}" destId="{2A8F8A8E-1F41-46BB-A2B2-5929078AFC7C}" srcOrd="0" destOrd="0" presId="urn:microsoft.com/office/officeart/2005/8/layout/vList6"/>
    <dgm:cxn modelId="{864EB5C3-C192-42D0-84B0-8DC5ECBE345D}" type="presOf" srcId="{C0BB5FCD-D670-456F-BE7E-95DA4D123536}" destId="{7C5AA192-1408-4E04-9342-92E53C89A047}" srcOrd="0" destOrd="0" presId="urn:microsoft.com/office/officeart/2005/8/layout/vList6"/>
    <dgm:cxn modelId="{EBBC5AFD-C22A-4C56-9595-814C23118C2A}" srcId="{6B4324B0-8D47-4F72-8350-F5FE62EAB9AE}" destId="{08CA5EB0-398F-4AAC-89E8-C6728E85965E}" srcOrd="0" destOrd="0" parTransId="{4EE5CD80-253F-40B0-85FE-CE9CC6B24829}" sibTransId="{4FFA4FB5-05A4-4FB8-A5F3-40E79BA66D90}"/>
    <dgm:cxn modelId="{B0733A35-9FC3-43DC-B397-66A8E239DBA5}" srcId="{C898570D-D68D-44F4-BE60-F89D0F002BDF}" destId="{BE481D2C-60B4-4175-B661-692A5278B01C}" srcOrd="0" destOrd="0" parTransId="{59D9C595-D124-4D56-9805-CE56602D55E5}" sibTransId="{3B888016-3557-43CA-96A1-D556F4A27636}"/>
    <dgm:cxn modelId="{3B716F61-9FDC-4D32-A4EE-AB47EF687E99}" srcId="{077E36A6-A338-4F91-AD2D-2992A38CD3BF}" destId="{7CA67ADF-4DEB-40C0-A0FF-DF24251AD9A0}" srcOrd="0" destOrd="0" parTransId="{99C1BB74-C830-4995-9CC0-A2A5A60D285B}" sibTransId="{88DEBE18-2338-4783-B047-D9DAA82C33C1}"/>
    <dgm:cxn modelId="{4BDD6270-9EAC-4828-90A1-9B9991F0A79B}" srcId="{C0BB5FCD-D670-456F-BE7E-95DA4D123536}" destId="{6B4324B0-8D47-4F72-8350-F5FE62EAB9AE}" srcOrd="1" destOrd="0" parTransId="{DB62B63E-0B8C-4A54-92D5-3A2C249EE26B}" sibTransId="{93026D49-C966-4145-9ADC-55ABD36C73FB}"/>
    <dgm:cxn modelId="{BBB56207-5319-4676-8C90-930B03D4BA78}" type="presOf" srcId="{BE481D2C-60B4-4175-B661-692A5278B01C}" destId="{110EA4F8-A668-43A0-B1CC-AA4F99D4A2B5}" srcOrd="0" destOrd="0" presId="urn:microsoft.com/office/officeart/2005/8/layout/vList6"/>
    <dgm:cxn modelId="{418F86CA-786B-4F5F-BFCA-7C16EC3B6949}" type="presOf" srcId="{D6128615-C534-4460-B8CC-FA93C3775EA8}" destId="{ECEE38AD-97AA-4F0E-834D-58259BF47402}" srcOrd="0" destOrd="0" presId="urn:microsoft.com/office/officeart/2005/8/layout/vList6"/>
    <dgm:cxn modelId="{C14098CF-DB58-46B2-B2BB-CA0B4EEBB47B}" srcId="{C0BB5FCD-D670-456F-BE7E-95DA4D123536}" destId="{077E36A6-A338-4F91-AD2D-2992A38CD3BF}" srcOrd="2" destOrd="0" parTransId="{85E97F39-D00B-4753-B319-7C750AC1E418}" sibTransId="{BF4C8CDA-2FC0-480D-9A19-2655340E898B}"/>
    <dgm:cxn modelId="{290799D3-73C1-41C3-88DB-0E0C8F3ED20A}" srcId="{5EC52AC3-C081-4A7B-A520-249DAACA5A6D}" destId="{D6128615-C534-4460-B8CC-FA93C3775EA8}" srcOrd="0" destOrd="0" parTransId="{01477278-33E1-4D93-B1C7-31A130C7784B}" sibTransId="{C2B1E1B2-352E-4CF4-830A-EF670CB902A9}"/>
    <dgm:cxn modelId="{6E72AB49-D2A9-4183-911B-BD848C8ECC00}" srcId="{C0BB5FCD-D670-456F-BE7E-95DA4D123536}" destId="{C898570D-D68D-44F4-BE60-F89D0F002BDF}" srcOrd="0" destOrd="0" parTransId="{AD2F6F37-4F6C-4E0E-AD32-0EC0C8207FF0}" sibTransId="{41CC6AEA-4445-4228-83D8-EEBDE456B883}"/>
    <dgm:cxn modelId="{F0B4A9C8-9638-4D43-8D9E-9AA1CCC00664}" type="presOf" srcId="{08CA5EB0-398F-4AAC-89E8-C6728E85965E}" destId="{33C2F651-7AFB-48DC-9230-909213B79DE0}" srcOrd="0" destOrd="0" presId="urn:microsoft.com/office/officeart/2005/8/layout/vList6"/>
    <dgm:cxn modelId="{A38393AA-92C1-4EAA-9663-E621F2A61CDA}" type="presOf" srcId="{077E36A6-A338-4F91-AD2D-2992A38CD3BF}" destId="{F42FCDB9-AAF6-47FE-9460-5FF6B4DBF279}" srcOrd="0" destOrd="0" presId="urn:microsoft.com/office/officeart/2005/8/layout/vList6"/>
    <dgm:cxn modelId="{3D71AD8E-A9FA-4E41-AC35-8B2B4D01FEF2}" type="presParOf" srcId="{7C5AA192-1408-4E04-9342-92E53C89A047}" destId="{CCB8162D-0D3C-4E39-8DA7-E187BA74055F}" srcOrd="0" destOrd="0" presId="urn:microsoft.com/office/officeart/2005/8/layout/vList6"/>
    <dgm:cxn modelId="{8B80B8C7-3703-42A4-977D-327590DD83AB}" type="presParOf" srcId="{CCB8162D-0D3C-4E39-8DA7-E187BA74055F}" destId="{0E42AE60-97A6-47C3-80CA-50430589C310}" srcOrd="0" destOrd="0" presId="urn:microsoft.com/office/officeart/2005/8/layout/vList6"/>
    <dgm:cxn modelId="{B761C30D-6D3B-4E82-8707-08B88917FA75}" type="presParOf" srcId="{CCB8162D-0D3C-4E39-8DA7-E187BA74055F}" destId="{110EA4F8-A668-43A0-B1CC-AA4F99D4A2B5}" srcOrd="1" destOrd="0" presId="urn:microsoft.com/office/officeart/2005/8/layout/vList6"/>
    <dgm:cxn modelId="{14244888-05A7-4569-8D3B-1883B5BB5108}" type="presParOf" srcId="{7C5AA192-1408-4E04-9342-92E53C89A047}" destId="{D4FEDBAB-F5C7-4D47-81D7-37B876AE4A46}" srcOrd="1" destOrd="0" presId="urn:microsoft.com/office/officeart/2005/8/layout/vList6"/>
    <dgm:cxn modelId="{21FF9FE9-E33F-49C6-BB5C-4E1317F04F8A}" type="presParOf" srcId="{7C5AA192-1408-4E04-9342-92E53C89A047}" destId="{145C6C37-8A72-4AF8-9963-8819EC3545EC}" srcOrd="2" destOrd="0" presId="urn:microsoft.com/office/officeart/2005/8/layout/vList6"/>
    <dgm:cxn modelId="{AA77D5AD-B548-46E6-A639-22F17E946DCD}" type="presParOf" srcId="{145C6C37-8A72-4AF8-9963-8819EC3545EC}" destId="{2A8F8A8E-1F41-46BB-A2B2-5929078AFC7C}" srcOrd="0" destOrd="0" presId="urn:microsoft.com/office/officeart/2005/8/layout/vList6"/>
    <dgm:cxn modelId="{8A537285-E52A-4828-8159-D619233247ED}" type="presParOf" srcId="{145C6C37-8A72-4AF8-9963-8819EC3545EC}" destId="{33C2F651-7AFB-48DC-9230-909213B79DE0}" srcOrd="1" destOrd="0" presId="urn:microsoft.com/office/officeart/2005/8/layout/vList6"/>
    <dgm:cxn modelId="{92A128BC-C124-498B-935F-A01117D2D7D5}" type="presParOf" srcId="{7C5AA192-1408-4E04-9342-92E53C89A047}" destId="{92A7B0A7-4384-4B4C-A8C5-13E1C0C57C6F}" srcOrd="3" destOrd="0" presId="urn:microsoft.com/office/officeart/2005/8/layout/vList6"/>
    <dgm:cxn modelId="{05D73E60-49C5-44A2-9891-9098F1EAC3FF}" type="presParOf" srcId="{7C5AA192-1408-4E04-9342-92E53C89A047}" destId="{FD94E384-D9F2-4385-90C6-CD23A391BAC0}" srcOrd="4" destOrd="0" presId="urn:microsoft.com/office/officeart/2005/8/layout/vList6"/>
    <dgm:cxn modelId="{553283FE-2C2F-4B97-9673-28874C2A06FB}" type="presParOf" srcId="{FD94E384-D9F2-4385-90C6-CD23A391BAC0}" destId="{F42FCDB9-AAF6-47FE-9460-5FF6B4DBF279}" srcOrd="0" destOrd="0" presId="urn:microsoft.com/office/officeart/2005/8/layout/vList6"/>
    <dgm:cxn modelId="{4323193B-D40F-40AC-9144-99E7ED270A9A}" type="presParOf" srcId="{FD94E384-D9F2-4385-90C6-CD23A391BAC0}" destId="{10A928C6-CC19-49BC-B980-F73F123DCB17}" srcOrd="1" destOrd="0" presId="urn:microsoft.com/office/officeart/2005/8/layout/vList6"/>
    <dgm:cxn modelId="{159428E9-EB3E-4239-AD62-EFA71551AB3C}" type="presParOf" srcId="{7C5AA192-1408-4E04-9342-92E53C89A047}" destId="{49863FED-FBE0-41C4-9B50-D9C21623197E}" srcOrd="5" destOrd="0" presId="urn:microsoft.com/office/officeart/2005/8/layout/vList6"/>
    <dgm:cxn modelId="{44FF2C85-1E54-4A26-9CA1-635C7848054F}" type="presParOf" srcId="{7C5AA192-1408-4E04-9342-92E53C89A047}" destId="{77AC677B-FBCE-404A-9313-6823E77F28A6}" srcOrd="6" destOrd="0" presId="urn:microsoft.com/office/officeart/2005/8/layout/vList6"/>
    <dgm:cxn modelId="{DBB89A59-D226-442A-8ED2-63B11372EE5A}" type="presParOf" srcId="{77AC677B-FBCE-404A-9313-6823E77F28A6}" destId="{E383E7D8-AF9F-4545-B7DF-AF9BA616A57C}" srcOrd="0" destOrd="0" presId="urn:microsoft.com/office/officeart/2005/8/layout/vList6"/>
    <dgm:cxn modelId="{DE7DEF51-2BD1-4062-A4F4-8F4B3E35826F}" type="presParOf" srcId="{77AC677B-FBCE-404A-9313-6823E77F28A6}" destId="{ECEE38AD-97AA-4F0E-834D-58259BF474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108B-71A0-4148-8173-AB26FD69AB23}">
      <dsp:nvSpPr>
        <dsp:cNvPr id="0" name=""/>
        <dsp:cNvSpPr/>
      </dsp:nvSpPr>
      <dsp:spPr>
        <a:xfrm>
          <a:off x="3621974" y="1880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Head of Department(HOD) to setup weightages</a:t>
          </a:r>
          <a:endParaRPr lang="en-MY" sz="2000" kern="1200" dirty="0"/>
        </a:p>
      </dsp:txBody>
      <dsp:txXfrm>
        <a:off x="3621974" y="129124"/>
        <a:ext cx="5104669" cy="763461"/>
      </dsp:txXfrm>
    </dsp:sp>
    <dsp:sp modelId="{975B73B1-E629-4BCB-8A06-83EC1E462721}">
      <dsp:nvSpPr>
        <dsp:cNvPr id="0" name=""/>
        <dsp:cNvSpPr/>
      </dsp:nvSpPr>
      <dsp:spPr>
        <a:xfrm>
          <a:off x="35625" y="1880"/>
          <a:ext cx="3586349" cy="10179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/>
              </a:solidFill>
            </a:rPr>
            <a:t>1. Student Assessment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5317" y="51572"/>
        <a:ext cx="3486965" cy="918565"/>
      </dsp:txXfrm>
    </dsp:sp>
    <dsp:sp modelId="{C416FE02-017D-486B-B1A7-97E3AF271D11}">
      <dsp:nvSpPr>
        <dsp:cNvPr id="0" name=""/>
        <dsp:cNvSpPr/>
      </dsp:nvSpPr>
      <dsp:spPr>
        <a:xfrm>
          <a:off x="3657599" y="1121624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assessment types and sub component, e.g. SBA - classwork, homework, project, practical, etc.</a:t>
          </a:r>
          <a:endParaRPr lang="en-MY" sz="2000" kern="1200" dirty="0"/>
        </a:p>
      </dsp:txBody>
      <dsp:txXfrm>
        <a:off x="3657599" y="1248868"/>
        <a:ext cx="5104669" cy="763461"/>
      </dsp:txXfrm>
    </dsp:sp>
    <dsp:sp modelId="{3C906C8F-5184-4265-96F6-41BE6B30C98F}">
      <dsp:nvSpPr>
        <dsp:cNvPr id="0" name=""/>
        <dsp:cNvSpPr/>
      </dsp:nvSpPr>
      <dsp:spPr>
        <a:xfrm>
          <a:off x="0" y="1121624"/>
          <a:ext cx="3657600" cy="10179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2. Define Component and Sub Component</a:t>
          </a:r>
          <a:endParaRPr lang="en-MY" sz="2700" kern="1200" dirty="0"/>
        </a:p>
      </dsp:txBody>
      <dsp:txXfrm>
        <a:off x="49692" y="1171316"/>
        <a:ext cx="3558216" cy="918565"/>
      </dsp:txXfrm>
    </dsp:sp>
    <dsp:sp modelId="{F9DC9C11-CF0B-4DC7-A58A-FF472AA5F3ED}">
      <dsp:nvSpPr>
        <dsp:cNvPr id="0" name=""/>
        <dsp:cNvSpPr/>
      </dsp:nvSpPr>
      <dsp:spPr>
        <a:xfrm>
          <a:off x="3657599" y="2241368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deadline for the assessment to be defined</a:t>
          </a:r>
          <a:endParaRPr lang="en-MY" sz="2000" kern="1200" dirty="0"/>
        </a:p>
      </dsp:txBody>
      <dsp:txXfrm>
        <a:off x="3657599" y="2368612"/>
        <a:ext cx="5104669" cy="763461"/>
      </dsp:txXfrm>
    </dsp:sp>
    <dsp:sp modelId="{AFAF89B3-0661-41D3-B6F0-ABF937118BB5}">
      <dsp:nvSpPr>
        <dsp:cNvPr id="0" name=""/>
        <dsp:cNvSpPr/>
      </dsp:nvSpPr>
      <dsp:spPr>
        <a:xfrm>
          <a:off x="0" y="2241368"/>
          <a:ext cx="3657600" cy="10179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3. Criteria Cut-off Date Setup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2291060"/>
        <a:ext cx="3558216" cy="918565"/>
      </dsp:txXfrm>
    </dsp:sp>
    <dsp:sp modelId="{203E4235-2043-4240-8D84-C2E282D3C1DD}">
      <dsp:nvSpPr>
        <dsp:cNvPr id="0" name=""/>
        <dsp:cNvSpPr/>
      </dsp:nvSpPr>
      <dsp:spPr>
        <a:xfrm>
          <a:off x="3657599" y="3361113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marks and weightage of the assessment for each subject</a:t>
          </a:r>
          <a:endParaRPr lang="en-M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E.g. BCAT, Monthly Test</a:t>
          </a:r>
          <a:endParaRPr lang="en-MY" sz="2000" kern="1200" dirty="0"/>
        </a:p>
      </dsp:txBody>
      <dsp:txXfrm>
        <a:off x="3657599" y="3488357"/>
        <a:ext cx="5104669" cy="763461"/>
      </dsp:txXfrm>
    </dsp:sp>
    <dsp:sp modelId="{48A08810-B2F8-4ADD-ADF5-6351C72B8B19}">
      <dsp:nvSpPr>
        <dsp:cNvPr id="0" name=""/>
        <dsp:cNvSpPr/>
      </dsp:nvSpPr>
      <dsp:spPr>
        <a:xfrm>
          <a:off x="0" y="3361113"/>
          <a:ext cx="3657600" cy="1017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4. Define Component Criteria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3410805"/>
        <a:ext cx="3558216" cy="918565"/>
      </dsp:txXfrm>
    </dsp:sp>
    <dsp:sp modelId="{9256E056-5D57-40A5-A03B-C3179ECEECC2}">
      <dsp:nvSpPr>
        <dsp:cNvPr id="0" name=""/>
        <dsp:cNvSpPr/>
      </dsp:nvSpPr>
      <dsp:spPr>
        <a:xfrm>
          <a:off x="3657599" y="4480857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marks and weightage for the sub component, e.g. Classwork, Homework, Project, Paper 1, Paper 2</a:t>
          </a:r>
          <a:endParaRPr lang="en-MY" sz="2000" kern="1200" dirty="0"/>
        </a:p>
      </dsp:txBody>
      <dsp:txXfrm>
        <a:off x="3657599" y="4608101"/>
        <a:ext cx="5104669" cy="763461"/>
      </dsp:txXfrm>
    </dsp:sp>
    <dsp:sp modelId="{EE182041-7B45-4BB3-B399-D1818DE38514}">
      <dsp:nvSpPr>
        <dsp:cNvPr id="0" name=""/>
        <dsp:cNvSpPr/>
      </dsp:nvSpPr>
      <dsp:spPr>
        <a:xfrm>
          <a:off x="0" y="4480857"/>
          <a:ext cx="3657600" cy="10179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5. Define Sub Component Criteria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4530549"/>
        <a:ext cx="3558216" cy="9185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131B9-BF18-4C6D-900A-4D810FFF4075}">
      <dsp:nvSpPr>
        <dsp:cNvPr id="0" name=""/>
        <dsp:cNvSpPr/>
      </dsp:nvSpPr>
      <dsp:spPr>
        <a:xfrm>
          <a:off x="3615466" y="1557"/>
          <a:ext cx="5423199" cy="8430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timeline for accepting reschedule request</a:t>
          </a:r>
          <a:endParaRPr lang="en-MY" sz="2000" kern="1200" dirty="0"/>
        </a:p>
      </dsp:txBody>
      <dsp:txXfrm>
        <a:off x="3615466" y="106934"/>
        <a:ext cx="5107068" cy="632262"/>
      </dsp:txXfrm>
    </dsp:sp>
    <dsp:sp modelId="{E6F1EB48-77EA-4CCB-BB7A-386A478801FD}">
      <dsp:nvSpPr>
        <dsp:cNvPr id="0" name=""/>
        <dsp:cNvSpPr/>
      </dsp:nvSpPr>
      <dsp:spPr>
        <a:xfrm>
          <a:off x="0" y="1557"/>
          <a:ext cx="3615466" cy="8430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>
              <a:solidFill>
                <a:schemeClr val="tx1"/>
              </a:solidFill>
            </a:rPr>
            <a:t>1. Setup Reschedule Request period</a:t>
          </a:r>
          <a:endParaRPr lang="en-MY" sz="2400" kern="1200" dirty="0">
            <a:solidFill>
              <a:schemeClr val="tx1"/>
            </a:solidFill>
          </a:endParaRPr>
        </a:p>
      </dsp:txBody>
      <dsp:txXfrm>
        <a:off x="41153" y="42710"/>
        <a:ext cx="3533160" cy="760710"/>
      </dsp:txXfrm>
    </dsp:sp>
    <dsp:sp modelId="{F1F3690D-8357-4ECA-82B2-653E0687E3BE}">
      <dsp:nvSpPr>
        <dsp:cNvPr id="0" name=""/>
        <dsp:cNvSpPr/>
      </dsp:nvSpPr>
      <dsp:spPr>
        <a:xfrm>
          <a:off x="3615466" y="928875"/>
          <a:ext cx="5423199" cy="8430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Apply to reschedule Test / Exam for Student</a:t>
          </a:r>
          <a:endParaRPr lang="en-MY" sz="2000" kern="1200" dirty="0"/>
        </a:p>
      </dsp:txBody>
      <dsp:txXfrm>
        <a:off x="3615466" y="1034252"/>
        <a:ext cx="5107068" cy="632262"/>
      </dsp:txXfrm>
    </dsp:sp>
    <dsp:sp modelId="{5BD08C06-4078-47DA-9170-6C0F0423AF66}">
      <dsp:nvSpPr>
        <dsp:cNvPr id="0" name=""/>
        <dsp:cNvSpPr/>
      </dsp:nvSpPr>
      <dsp:spPr>
        <a:xfrm>
          <a:off x="0" y="928875"/>
          <a:ext cx="3615466" cy="843016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>
              <a:solidFill>
                <a:schemeClr val="tx1"/>
              </a:solidFill>
            </a:rPr>
            <a:t>2. Submit Reschedule Request</a:t>
          </a:r>
          <a:endParaRPr lang="en-MY" sz="2400" kern="1200" dirty="0">
            <a:solidFill>
              <a:schemeClr val="tx1"/>
            </a:solidFill>
          </a:endParaRPr>
        </a:p>
      </dsp:txBody>
      <dsp:txXfrm>
        <a:off x="41153" y="970028"/>
        <a:ext cx="3533160" cy="760710"/>
      </dsp:txXfrm>
    </dsp:sp>
    <dsp:sp modelId="{69686EDF-8750-4D5E-99D2-8796A0EE92E0}">
      <dsp:nvSpPr>
        <dsp:cNvPr id="0" name=""/>
        <dsp:cNvSpPr/>
      </dsp:nvSpPr>
      <dsp:spPr>
        <a:xfrm>
          <a:off x="3615466" y="1856193"/>
          <a:ext cx="5423199" cy="8430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Cancel student’s reschedule application  </a:t>
          </a:r>
          <a:endParaRPr lang="en-MY" sz="2000" kern="1200" dirty="0"/>
        </a:p>
      </dsp:txBody>
      <dsp:txXfrm>
        <a:off x="3615466" y="1961570"/>
        <a:ext cx="5107068" cy="632262"/>
      </dsp:txXfrm>
    </dsp:sp>
    <dsp:sp modelId="{4A7EC2B8-7007-4973-93FA-4904A1BF432C}">
      <dsp:nvSpPr>
        <dsp:cNvPr id="0" name=""/>
        <dsp:cNvSpPr/>
      </dsp:nvSpPr>
      <dsp:spPr>
        <a:xfrm>
          <a:off x="0" y="1856193"/>
          <a:ext cx="3615466" cy="843016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>
              <a:solidFill>
                <a:schemeClr val="tx1"/>
              </a:solidFill>
            </a:rPr>
            <a:t>3. Cancel Reschedule Request</a:t>
          </a:r>
          <a:endParaRPr lang="en-MY" sz="2400" kern="1200" dirty="0">
            <a:solidFill>
              <a:schemeClr val="tx1"/>
            </a:solidFill>
          </a:endParaRPr>
        </a:p>
      </dsp:txBody>
      <dsp:txXfrm>
        <a:off x="41153" y="1897346"/>
        <a:ext cx="3533160" cy="760710"/>
      </dsp:txXfrm>
    </dsp:sp>
    <dsp:sp modelId="{0111E257-530C-4A0C-A64A-9E400A56661A}">
      <dsp:nvSpPr>
        <dsp:cNvPr id="0" name=""/>
        <dsp:cNvSpPr/>
      </dsp:nvSpPr>
      <dsp:spPr>
        <a:xfrm>
          <a:off x="3615466" y="2783511"/>
          <a:ext cx="5423199" cy="8430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List of submitted reschedule request (Pending, Cancelled, Approved, Rejected)</a:t>
          </a:r>
          <a:endParaRPr lang="en-MY" sz="2000" kern="1200" dirty="0"/>
        </a:p>
      </dsp:txBody>
      <dsp:txXfrm>
        <a:off x="3615466" y="2888888"/>
        <a:ext cx="5107068" cy="632262"/>
      </dsp:txXfrm>
    </dsp:sp>
    <dsp:sp modelId="{C33C9EA5-874C-42CC-8492-D5D6D903FD16}">
      <dsp:nvSpPr>
        <dsp:cNvPr id="0" name=""/>
        <dsp:cNvSpPr/>
      </dsp:nvSpPr>
      <dsp:spPr>
        <a:xfrm>
          <a:off x="0" y="2783511"/>
          <a:ext cx="3615466" cy="843016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>
              <a:solidFill>
                <a:schemeClr val="tx1"/>
              </a:solidFill>
            </a:rPr>
            <a:t>4. List of Reschedule Request Report </a:t>
          </a:r>
          <a:endParaRPr lang="en-MY" sz="2400" kern="1200" dirty="0">
            <a:solidFill>
              <a:schemeClr val="tx1"/>
            </a:solidFill>
          </a:endParaRPr>
        </a:p>
      </dsp:txBody>
      <dsp:txXfrm>
        <a:off x="41153" y="2824664"/>
        <a:ext cx="3533160" cy="760710"/>
      </dsp:txXfrm>
    </dsp:sp>
    <dsp:sp modelId="{31AEB8CA-F73A-4C04-BA49-92255F7E153D}">
      <dsp:nvSpPr>
        <dsp:cNvPr id="0" name=""/>
        <dsp:cNvSpPr/>
      </dsp:nvSpPr>
      <dsp:spPr>
        <a:xfrm>
          <a:off x="3615466" y="3710829"/>
          <a:ext cx="5423199" cy="8430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List of only the approved reschedule request</a:t>
          </a:r>
          <a:endParaRPr lang="en-MY" sz="2000" kern="1200" dirty="0"/>
        </a:p>
      </dsp:txBody>
      <dsp:txXfrm>
        <a:off x="3615466" y="3816206"/>
        <a:ext cx="5107068" cy="632262"/>
      </dsp:txXfrm>
    </dsp:sp>
    <dsp:sp modelId="{A8AF5631-7FF7-4555-A1F0-95217AA5F551}">
      <dsp:nvSpPr>
        <dsp:cNvPr id="0" name=""/>
        <dsp:cNvSpPr/>
      </dsp:nvSpPr>
      <dsp:spPr>
        <a:xfrm>
          <a:off x="0" y="3710829"/>
          <a:ext cx="3615466" cy="84301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>
              <a:solidFill>
                <a:schemeClr val="tx1"/>
              </a:solidFill>
            </a:rPr>
            <a:t>5. Approved Reschedule Request Report</a:t>
          </a:r>
          <a:endParaRPr lang="en-MY" sz="2400" kern="1200" dirty="0">
            <a:solidFill>
              <a:schemeClr val="tx1"/>
            </a:solidFill>
          </a:endParaRPr>
        </a:p>
      </dsp:txBody>
      <dsp:txXfrm>
        <a:off x="41153" y="3751982"/>
        <a:ext cx="3533160" cy="7607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70D6E-F8DB-403B-AC41-333A17EE33C6}">
      <dsp:nvSpPr>
        <dsp:cNvPr id="0" name=""/>
        <dsp:cNvSpPr/>
      </dsp:nvSpPr>
      <dsp:spPr>
        <a:xfrm>
          <a:off x="4875808" y="4111808"/>
          <a:ext cx="1009754" cy="480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81"/>
              </a:lnTo>
              <a:lnTo>
                <a:pt x="1009754" y="327481"/>
              </a:lnTo>
              <a:lnTo>
                <a:pt x="1009754" y="4805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0ACD9-4480-4F7E-A305-9D2D67F85AFD}">
      <dsp:nvSpPr>
        <dsp:cNvPr id="0" name=""/>
        <dsp:cNvSpPr/>
      </dsp:nvSpPr>
      <dsp:spPr>
        <a:xfrm>
          <a:off x="3866054" y="4111808"/>
          <a:ext cx="1009754" cy="480551"/>
        </a:xfrm>
        <a:custGeom>
          <a:avLst/>
          <a:gdLst/>
          <a:ahLst/>
          <a:cxnLst/>
          <a:rect l="0" t="0" r="0" b="0"/>
          <a:pathLst>
            <a:path>
              <a:moveTo>
                <a:pt x="1009754" y="0"/>
              </a:moveTo>
              <a:lnTo>
                <a:pt x="1009754" y="327481"/>
              </a:lnTo>
              <a:lnTo>
                <a:pt x="0" y="327481"/>
              </a:lnTo>
              <a:lnTo>
                <a:pt x="0" y="4805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787C7-B0B9-4B48-A57A-826DF8E72FD4}">
      <dsp:nvSpPr>
        <dsp:cNvPr id="0" name=""/>
        <dsp:cNvSpPr/>
      </dsp:nvSpPr>
      <dsp:spPr>
        <a:xfrm>
          <a:off x="3361177" y="2582030"/>
          <a:ext cx="1514631" cy="480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81"/>
              </a:lnTo>
              <a:lnTo>
                <a:pt x="1514631" y="327481"/>
              </a:lnTo>
              <a:lnTo>
                <a:pt x="1514631" y="4805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3487F-1976-402A-9016-3938F982C644}">
      <dsp:nvSpPr>
        <dsp:cNvPr id="0" name=""/>
        <dsp:cNvSpPr/>
      </dsp:nvSpPr>
      <dsp:spPr>
        <a:xfrm>
          <a:off x="1800825" y="4111808"/>
          <a:ext cx="91440" cy="4805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05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A7A29-1185-4B84-9F2F-94796C110B7E}">
      <dsp:nvSpPr>
        <dsp:cNvPr id="0" name=""/>
        <dsp:cNvSpPr/>
      </dsp:nvSpPr>
      <dsp:spPr>
        <a:xfrm>
          <a:off x="1846545" y="2582030"/>
          <a:ext cx="1514631" cy="480551"/>
        </a:xfrm>
        <a:custGeom>
          <a:avLst/>
          <a:gdLst/>
          <a:ahLst/>
          <a:cxnLst/>
          <a:rect l="0" t="0" r="0" b="0"/>
          <a:pathLst>
            <a:path>
              <a:moveTo>
                <a:pt x="1514631" y="0"/>
              </a:moveTo>
              <a:lnTo>
                <a:pt x="1514631" y="327481"/>
              </a:lnTo>
              <a:lnTo>
                <a:pt x="0" y="327481"/>
              </a:lnTo>
              <a:lnTo>
                <a:pt x="0" y="4805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93E61-600F-4877-9A46-D6EC710E5514}">
      <dsp:nvSpPr>
        <dsp:cNvPr id="0" name=""/>
        <dsp:cNvSpPr/>
      </dsp:nvSpPr>
      <dsp:spPr>
        <a:xfrm>
          <a:off x="3315457" y="1052253"/>
          <a:ext cx="91440" cy="4805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05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2DB84-9629-4EC0-9B0D-DA1DDA02ACB5}">
      <dsp:nvSpPr>
        <dsp:cNvPr id="0" name=""/>
        <dsp:cNvSpPr/>
      </dsp:nvSpPr>
      <dsp:spPr>
        <a:xfrm>
          <a:off x="2535014" y="3026"/>
          <a:ext cx="1652325" cy="1049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91ADA-CA10-40A5-8203-1F5489FFAD28}">
      <dsp:nvSpPr>
        <dsp:cNvPr id="0" name=""/>
        <dsp:cNvSpPr/>
      </dsp:nvSpPr>
      <dsp:spPr>
        <a:xfrm>
          <a:off x="2718606" y="177438"/>
          <a:ext cx="1652325" cy="1049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/>
            <a:t>Reschedule Request Period</a:t>
          </a:r>
          <a:endParaRPr lang="en-MY" sz="1400" kern="1200" dirty="0"/>
        </a:p>
      </dsp:txBody>
      <dsp:txXfrm>
        <a:off x="2749337" y="208169"/>
        <a:ext cx="1590863" cy="987764"/>
      </dsp:txXfrm>
    </dsp:sp>
    <dsp:sp modelId="{352B4B6F-2545-43EA-86CB-AF0B4CDDF66E}">
      <dsp:nvSpPr>
        <dsp:cNvPr id="0" name=""/>
        <dsp:cNvSpPr/>
      </dsp:nvSpPr>
      <dsp:spPr>
        <a:xfrm>
          <a:off x="2535014" y="1532804"/>
          <a:ext cx="1652325" cy="1049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4DF1F-9BCB-42BC-8881-44EF288CDCD9}">
      <dsp:nvSpPr>
        <dsp:cNvPr id="0" name=""/>
        <dsp:cNvSpPr/>
      </dsp:nvSpPr>
      <dsp:spPr>
        <a:xfrm>
          <a:off x="2718606" y="1707216"/>
          <a:ext cx="1652325" cy="1049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/>
            <a:t>Submit Reschedule Request</a:t>
          </a:r>
          <a:endParaRPr lang="en-MY" sz="1400" kern="1200" dirty="0"/>
        </a:p>
      </dsp:txBody>
      <dsp:txXfrm>
        <a:off x="2749337" y="1737947"/>
        <a:ext cx="1590863" cy="987764"/>
      </dsp:txXfrm>
    </dsp:sp>
    <dsp:sp modelId="{C1DC6BF1-24C6-4EC6-A30C-C03BF6220AF1}">
      <dsp:nvSpPr>
        <dsp:cNvPr id="0" name=""/>
        <dsp:cNvSpPr/>
      </dsp:nvSpPr>
      <dsp:spPr>
        <a:xfrm>
          <a:off x="1020383" y="3062582"/>
          <a:ext cx="1652325" cy="1049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E0DBD-6217-4719-9C76-7EAC1928836C}">
      <dsp:nvSpPr>
        <dsp:cNvPr id="0" name=""/>
        <dsp:cNvSpPr/>
      </dsp:nvSpPr>
      <dsp:spPr>
        <a:xfrm>
          <a:off x="1203974" y="3236994"/>
          <a:ext cx="1652325" cy="1049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/>
            <a:t>Before Approval</a:t>
          </a:r>
          <a:endParaRPr lang="en-MY" sz="1400" kern="1200" dirty="0"/>
        </a:p>
      </dsp:txBody>
      <dsp:txXfrm>
        <a:off x="1234705" y="3267725"/>
        <a:ext cx="1590863" cy="987764"/>
      </dsp:txXfrm>
    </dsp:sp>
    <dsp:sp modelId="{3EB846E8-9780-4BD5-BB6E-601E4D0785A8}">
      <dsp:nvSpPr>
        <dsp:cNvPr id="0" name=""/>
        <dsp:cNvSpPr/>
      </dsp:nvSpPr>
      <dsp:spPr>
        <a:xfrm>
          <a:off x="1020383" y="4592359"/>
          <a:ext cx="1652325" cy="1049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63B78-C3E4-45EB-92FD-F3BEB979A29D}">
      <dsp:nvSpPr>
        <dsp:cNvPr id="0" name=""/>
        <dsp:cNvSpPr/>
      </dsp:nvSpPr>
      <dsp:spPr>
        <a:xfrm>
          <a:off x="1203974" y="4766771"/>
          <a:ext cx="1652325" cy="1049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/>
            <a:t>Cancel Reschedule Request</a:t>
          </a:r>
          <a:endParaRPr lang="en-MY" sz="1400" kern="1200" dirty="0"/>
        </a:p>
      </dsp:txBody>
      <dsp:txXfrm>
        <a:off x="1234705" y="4797502"/>
        <a:ext cx="1590863" cy="987764"/>
      </dsp:txXfrm>
    </dsp:sp>
    <dsp:sp modelId="{C06CF6F8-D918-49E5-9CC5-EC5C4BB35FEC}">
      <dsp:nvSpPr>
        <dsp:cNvPr id="0" name=""/>
        <dsp:cNvSpPr/>
      </dsp:nvSpPr>
      <dsp:spPr>
        <a:xfrm>
          <a:off x="4049645" y="3062582"/>
          <a:ext cx="1652325" cy="1049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D00FA-862D-4375-A43C-2724FA246298}">
      <dsp:nvSpPr>
        <dsp:cNvPr id="0" name=""/>
        <dsp:cNvSpPr/>
      </dsp:nvSpPr>
      <dsp:spPr>
        <a:xfrm>
          <a:off x="4233237" y="3236994"/>
          <a:ext cx="1652325" cy="1049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/>
            <a:t>Principal Approval</a:t>
          </a:r>
          <a:endParaRPr lang="en-MY" sz="1400" kern="1200" dirty="0"/>
        </a:p>
      </dsp:txBody>
      <dsp:txXfrm>
        <a:off x="4263968" y="3267725"/>
        <a:ext cx="1590863" cy="987764"/>
      </dsp:txXfrm>
    </dsp:sp>
    <dsp:sp modelId="{3354B952-C030-45A4-BBF7-DFE200F03D6D}">
      <dsp:nvSpPr>
        <dsp:cNvPr id="0" name=""/>
        <dsp:cNvSpPr/>
      </dsp:nvSpPr>
      <dsp:spPr>
        <a:xfrm>
          <a:off x="3039891" y="4592359"/>
          <a:ext cx="1652325" cy="1049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AC8FB-6BE9-4AD8-B934-0A213F29D7C1}">
      <dsp:nvSpPr>
        <dsp:cNvPr id="0" name=""/>
        <dsp:cNvSpPr/>
      </dsp:nvSpPr>
      <dsp:spPr>
        <a:xfrm>
          <a:off x="3223483" y="4766771"/>
          <a:ext cx="1652325" cy="1049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/>
            <a:t>Approve Reschedule Request </a:t>
          </a:r>
          <a:endParaRPr lang="en-MY" sz="1400" kern="1200" dirty="0"/>
        </a:p>
      </dsp:txBody>
      <dsp:txXfrm>
        <a:off x="3254214" y="4797502"/>
        <a:ext cx="1590863" cy="987764"/>
      </dsp:txXfrm>
    </dsp:sp>
    <dsp:sp modelId="{6FCB2365-1D8F-4A1A-A372-33146BCE1149}">
      <dsp:nvSpPr>
        <dsp:cNvPr id="0" name=""/>
        <dsp:cNvSpPr/>
      </dsp:nvSpPr>
      <dsp:spPr>
        <a:xfrm>
          <a:off x="5059400" y="4592359"/>
          <a:ext cx="1652325" cy="1049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B347D-6685-493D-91B6-75AA7B45A402}">
      <dsp:nvSpPr>
        <dsp:cNvPr id="0" name=""/>
        <dsp:cNvSpPr/>
      </dsp:nvSpPr>
      <dsp:spPr>
        <a:xfrm>
          <a:off x="5242991" y="4766771"/>
          <a:ext cx="1652325" cy="1049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/>
            <a:t>Reject Reschedule Request</a:t>
          </a:r>
          <a:endParaRPr lang="en-MY" sz="1400" kern="1200" dirty="0"/>
        </a:p>
      </dsp:txBody>
      <dsp:txXfrm>
        <a:off x="5273722" y="4797502"/>
        <a:ext cx="1590863" cy="9877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108B-71A0-4148-8173-AB26FD69AB23}">
      <dsp:nvSpPr>
        <dsp:cNvPr id="0" name=""/>
        <dsp:cNvSpPr/>
      </dsp:nvSpPr>
      <dsp:spPr>
        <a:xfrm>
          <a:off x="3621974" y="1880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Head of Department(HOD) to setup weightages</a:t>
          </a:r>
          <a:endParaRPr lang="en-MY" sz="2000" kern="1200" dirty="0"/>
        </a:p>
      </dsp:txBody>
      <dsp:txXfrm>
        <a:off x="3621974" y="129124"/>
        <a:ext cx="5104669" cy="763461"/>
      </dsp:txXfrm>
    </dsp:sp>
    <dsp:sp modelId="{975B73B1-E629-4BCB-8A06-83EC1E462721}">
      <dsp:nvSpPr>
        <dsp:cNvPr id="0" name=""/>
        <dsp:cNvSpPr/>
      </dsp:nvSpPr>
      <dsp:spPr>
        <a:xfrm>
          <a:off x="35625" y="1880"/>
          <a:ext cx="3586349" cy="10179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/>
              </a:solidFill>
            </a:rPr>
            <a:t>1. Student Assessment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5317" y="51572"/>
        <a:ext cx="3486965" cy="918565"/>
      </dsp:txXfrm>
    </dsp:sp>
    <dsp:sp modelId="{C416FE02-017D-486B-B1A7-97E3AF271D11}">
      <dsp:nvSpPr>
        <dsp:cNvPr id="0" name=""/>
        <dsp:cNvSpPr/>
      </dsp:nvSpPr>
      <dsp:spPr>
        <a:xfrm>
          <a:off x="3657599" y="1121624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assessment types and sub component, e.g. SBA - classwork, homework, project, practical, etc.</a:t>
          </a:r>
          <a:endParaRPr lang="en-MY" sz="2000" kern="1200" dirty="0"/>
        </a:p>
      </dsp:txBody>
      <dsp:txXfrm>
        <a:off x="3657599" y="1248868"/>
        <a:ext cx="5104669" cy="763461"/>
      </dsp:txXfrm>
    </dsp:sp>
    <dsp:sp modelId="{3C906C8F-5184-4265-96F6-41BE6B30C98F}">
      <dsp:nvSpPr>
        <dsp:cNvPr id="0" name=""/>
        <dsp:cNvSpPr/>
      </dsp:nvSpPr>
      <dsp:spPr>
        <a:xfrm>
          <a:off x="0" y="1121624"/>
          <a:ext cx="3657600" cy="10179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2. Define Component and Sub Component</a:t>
          </a:r>
          <a:endParaRPr lang="en-MY" sz="2700" kern="1200" dirty="0"/>
        </a:p>
      </dsp:txBody>
      <dsp:txXfrm>
        <a:off x="49692" y="1171316"/>
        <a:ext cx="3558216" cy="918565"/>
      </dsp:txXfrm>
    </dsp:sp>
    <dsp:sp modelId="{F9DC9C11-CF0B-4DC7-A58A-FF472AA5F3ED}">
      <dsp:nvSpPr>
        <dsp:cNvPr id="0" name=""/>
        <dsp:cNvSpPr/>
      </dsp:nvSpPr>
      <dsp:spPr>
        <a:xfrm>
          <a:off x="3657599" y="2241368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deadline for the assessment to be defined</a:t>
          </a:r>
          <a:endParaRPr lang="en-MY" sz="2000" kern="1200" dirty="0"/>
        </a:p>
      </dsp:txBody>
      <dsp:txXfrm>
        <a:off x="3657599" y="2368612"/>
        <a:ext cx="5104669" cy="763461"/>
      </dsp:txXfrm>
    </dsp:sp>
    <dsp:sp modelId="{AFAF89B3-0661-41D3-B6F0-ABF937118BB5}">
      <dsp:nvSpPr>
        <dsp:cNvPr id="0" name=""/>
        <dsp:cNvSpPr/>
      </dsp:nvSpPr>
      <dsp:spPr>
        <a:xfrm>
          <a:off x="0" y="2241368"/>
          <a:ext cx="3657600" cy="10179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3. Criteria Cut-off Date Setup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2291060"/>
        <a:ext cx="3558216" cy="918565"/>
      </dsp:txXfrm>
    </dsp:sp>
    <dsp:sp modelId="{203E4235-2043-4240-8D84-C2E282D3C1DD}">
      <dsp:nvSpPr>
        <dsp:cNvPr id="0" name=""/>
        <dsp:cNvSpPr/>
      </dsp:nvSpPr>
      <dsp:spPr>
        <a:xfrm>
          <a:off x="3657599" y="3361113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marks and weightage for the assessment</a:t>
          </a:r>
          <a:endParaRPr lang="en-M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E.g. BCAT, Monthly Test</a:t>
          </a:r>
          <a:endParaRPr lang="en-MY" sz="2000" kern="1200" dirty="0"/>
        </a:p>
      </dsp:txBody>
      <dsp:txXfrm>
        <a:off x="3657599" y="3488357"/>
        <a:ext cx="5104669" cy="763461"/>
      </dsp:txXfrm>
    </dsp:sp>
    <dsp:sp modelId="{48A08810-B2F8-4ADD-ADF5-6351C72B8B19}">
      <dsp:nvSpPr>
        <dsp:cNvPr id="0" name=""/>
        <dsp:cNvSpPr/>
      </dsp:nvSpPr>
      <dsp:spPr>
        <a:xfrm>
          <a:off x="0" y="3361113"/>
          <a:ext cx="3657600" cy="1017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4. Define Component Criteria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3410805"/>
        <a:ext cx="3558216" cy="918565"/>
      </dsp:txXfrm>
    </dsp:sp>
    <dsp:sp modelId="{9256E056-5D57-40A5-A03B-C3179ECEECC2}">
      <dsp:nvSpPr>
        <dsp:cNvPr id="0" name=""/>
        <dsp:cNvSpPr/>
      </dsp:nvSpPr>
      <dsp:spPr>
        <a:xfrm>
          <a:off x="3657599" y="4480857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marks and weightage for the sub component, e.g. Classwork, Homework, Project, Paper 1, Paper 2</a:t>
          </a:r>
          <a:endParaRPr lang="en-MY" sz="2000" kern="1200" dirty="0"/>
        </a:p>
      </dsp:txBody>
      <dsp:txXfrm>
        <a:off x="3657599" y="4608101"/>
        <a:ext cx="5104669" cy="763461"/>
      </dsp:txXfrm>
    </dsp:sp>
    <dsp:sp modelId="{EE182041-7B45-4BB3-B399-D1818DE38514}">
      <dsp:nvSpPr>
        <dsp:cNvPr id="0" name=""/>
        <dsp:cNvSpPr/>
      </dsp:nvSpPr>
      <dsp:spPr>
        <a:xfrm>
          <a:off x="0" y="4480857"/>
          <a:ext cx="3657600" cy="10179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5. Define Sub Component Criteria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4530549"/>
        <a:ext cx="3558216" cy="918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108B-71A0-4148-8173-AB26FD69AB23}">
      <dsp:nvSpPr>
        <dsp:cNvPr id="0" name=""/>
        <dsp:cNvSpPr/>
      </dsp:nvSpPr>
      <dsp:spPr>
        <a:xfrm>
          <a:off x="3621974" y="1880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Head of Department(HOD) to setup weightages</a:t>
          </a:r>
          <a:endParaRPr lang="en-MY" sz="2000" kern="1200" dirty="0"/>
        </a:p>
      </dsp:txBody>
      <dsp:txXfrm>
        <a:off x="3621974" y="129124"/>
        <a:ext cx="5104669" cy="763461"/>
      </dsp:txXfrm>
    </dsp:sp>
    <dsp:sp modelId="{975B73B1-E629-4BCB-8A06-83EC1E462721}">
      <dsp:nvSpPr>
        <dsp:cNvPr id="0" name=""/>
        <dsp:cNvSpPr/>
      </dsp:nvSpPr>
      <dsp:spPr>
        <a:xfrm>
          <a:off x="35625" y="1880"/>
          <a:ext cx="3586349" cy="10179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/>
              </a:solidFill>
            </a:rPr>
            <a:t>1. Student Assessment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5317" y="51572"/>
        <a:ext cx="3486965" cy="918565"/>
      </dsp:txXfrm>
    </dsp:sp>
    <dsp:sp modelId="{C416FE02-017D-486B-B1A7-97E3AF271D11}">
      <dsp:nvSpPr>
        <dsp:cNvPr id="0" name=""/>
        <dsp:cNvSpPr/>
      </dsp:nvSpPr>
      <dsp:spPr>
        <a:xfrm>
          <a:off x="3657599" y="1121624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assessment types and sub component, e.g. SBA - classwork, homework, project, practical, etc.</a:t>
          </a:r>
          <a:endParaRPr lang="en-MY" sz="2000" kern="1200" dirty="0"/>
        </a:p>
      </dsp:txBody>
      <dsp:txXfrm>
        <a:off x="3657599" y="1248868"/>
        <a:ext cx="5104669" cy="763461"/>
      </dsp:txXfrm>
    </dsp:sp>
    <dsp:sp modelId="{3C906C8F-5184-4265-96F6-41BE6B30C98F}">
      <dsp:nvSpPr>
        <dsp:cNvPr id="0" name=""/>
        <dsp:cNvSpPr/>
      </dsp:nvSpPr>
      <dsp:spPr>
        <a:xfrm>
          <a:off x="0" y="1121624"/>
          <a:ext cx="3657600" cy="10179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2. Define Component and Sub Component</a:t>
          </a:r>
          <a:endParaRPr lang="en-MY" sz="2700" kern="1200" dirty="0"/>
        </a:p>
      </dsp:txBody>
      <dsp:txXfrm>
        <a:off x="49692" y="1171316"/>
        <a:ext cx="3558216" cy="918565"/>
      </dsp:txXfrm>
    </dsp:sp>
    <dsp:sp modelId="{F9DC9C11-CF0B-4DC7-A58A-FF472AA5F3ED}">
      <dsp:nvSpPr>
        <dsp:cNvPr id="0" name=""/>
        <dsp:cNvSpPr/>
      </dsp:nvSpPr>
      <dsp:spPr>
        <a:xfrm>
          <a:off x="3657599" y="2241368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deadline for the assessment to be defined</a:t>
          </a:r>
          <a:endParaRPr lang="en-MY" sz="2000" kern="1200" dirty="0"/>
        </a:p>
      </dsp:txBody>
      <dsp:txXfrm>
        <a:off x="3657599" y="2368612"/>
        <a:ext cx="5104669" cy="763461"/>
      </dsp:txXfrm>
    </dsp:sp>
    <dsp:sp modelId="{AFAF89B3-0661-41D3-B6F0-ABF937118BB5}">
      <dsp:nvSpPr>
        <dsp:cNvPr id="0" name=""/>
        <dsp:cNvSpPr/>
      </dsp:nvSpPr>
      <dsp:spPr>
        <a:xfrm>
          <a:off x="0" y="2241368"/>
          <a:ext cx="3657600" cy="10179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3. Criteria Cut-off Date Setup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2291060"/>
        <a:ext cx="3558216" cy="918565"/>
      </dsp:txXfrm>
    </dsp:sp>
    <dsp:sp modelId="{203E4235-2043-4240-8D84-C2E282D3C1DD}">
      <dsp:nvSpPr>
        <dsp:cNvPr id="0" name=""/>
        <dsp:cNvSpPr/>
      </dsp:nvSpPr>
      <dsp:spPr>
        <a:xfrm>
          <a:off x="3657599" y="3361113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marks and weightage for the assessment</a:t>
          </a:r>
          <a:endParaRPr lang="en-M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E.g. BCAT, Monthly Test</a:t>
          </a:r>
          <a:endParaRPr lang="en-MY" sz="2000" kern="1200" dirty="0"/>
        </a:p>
      </dsp:txBody>
      <dsp:txXfrm>
        <a:off x="3657599" y="3488357"/>
        <a:ext cx="5104669" cy="763461"/>
      </dsp:txXfrm>
    </dsp:sp>
    <dsp:sp modelId="{48A08810-B2F8-4ADD-ADF5-6351C72B8B19}">
      <dsp:nvSpPr>
        <dsp:cNvPr id="0" name=""/>
        <dsp:cNvSpPr/>
      </dsp:nvSpPr>
      <dsp:spPr>
        <a:xfrm>
          <a:off x="0" y="3361113"/>
          <a:ext cx="3657600" cy="1017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4. Define Component Criteria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3410805"/>
        <a:ext cx="3558216" cy="918565"/>
      </dsp:txXfrm>
    </dsp:sp>
    <dsp:sp modelId="{9256E056-5D57-40A5-A03B-C3179ECEECC2}">
      <dsp:nvSpPr>
        <dsp:cNvPr id="0" name=""/>
        <dsp:cNvSpPr/>
      </dsp:nvSpPr>
      <dsp:spPr>
        <a:xfrm>
          <a:off x="3657599" y="4480857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marks and weightage for the sub component, e.g. Classwork, Homework, Project, Paper 1, Paper 2</a:t>
          </a:r>
          <a:endParaRPr lang="en-MY" sz="2000" kern="1200" dirty="0"/>
        </a:p>
      </dsp:txBody>
      <dsp:txXfrm>
        <a:off x="3657599" y="4608101"/>
        <a:ext cx="5104669" cy="763461"/>
      </dsp:txXfrm>
    </dsp:sp>
    <dsp:sp modelId="{EE182041-7B45-4BB3-B399-D1818DE38514}">
      <dsp:nvSpPr>
        <dsp:cNvPr id="0" name=""/>
        <dsp:cNvSpPr/>
      </dsp:nvSpPr>
      <dsp:spPr>
        <a:xfrm>
          <a:off x="0" y="4480857"/>
          <a:ext cx="3657600" cy="10179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5. Define Sub Component Criteria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4530549"/>
        <a:ext cx="3558216" cy="918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108B-71A0-4148-8173-AB26FD69AB23}">
      <dsp:nvSpPr>
        <dsp:cNvPr id="0" name=""/>
        <dsp:cNvSpPr/>
      </dsp:nvSpPr>
      <dsp:spPr>
        <a:xfrm>
          <a:off x="3621974" y="1880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Head of Department(HOD) to setup weightages</a:t>
          </a:r>
          <a:endParaRPr lang="en-MY" sz="2000" kern="1200" dirty="0"/>
        </a:p>
      </dsp:txBody>
      <dsp:txXfrm>
        <a:off x="3621974" y="129124"/>
        <a:ext cx="5104669" cy="763461"/>
      </dsp:txXfrm>
    </dsp:sp>
    <dsp:sp modelId="{975B73B1-E629-4BCB-8A06-83EC1E462721}">
      <dsp:nvSpPr>
        <dsp:cNvPr id="0" name=""/>
        <dsp:cNvSpPr/>
      </dsp:nvSpPr>
      <dsp:spPr>
        <a:xfrm>
          <a:off x="35625" y="1880"/>
          <a:ext cx="3586349" cy="10179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/>
              </a:solidFill>
            </a:rPr>
            <a:t>1. Student Assessment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5317" y="51572"/>
        <a:ext cx="3486965" cy="918565"/>
      </dsp:txXfrm>
    </dsp:sp>
    <dsp:sp modelId="{C416FE02-017D-486B-B1A7-97E3AF271D11}">
      <dsp:nvSpPr>
        <dsp:cNvPr id="0" name=""/>
        <dsp:cNvSpPr/>
      </dsp:nvSpPr>
      <dsp:spPr>
        <a:xfrm>
          <a:off x="3657599" y="1121624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assessment types and sub component, e.g. SBA - classwork, homework, project, practical, etc.</a:t>
          </a:r>
          <a:endParaRPr lang="en-MY" sz="2000" kern="1200" dirty="0"/>
        </a:p>
      </dsp:txBody>
      <dsp:txXfrm>
        <a:off x="3657599" y="1248868"/>
        <a:ext cx="5104669" cy="763461"/>
      </dsp:txXfrm>
    </dsp:sp>
    <dsp:sp modelId="{3C906C8F-5184-4265-96F6-41BE6B30C98F}">
      <dsp:nvSpPr>
        <dsp:cNvPr id="0" name=""/>
        <dsp:cNvSpPr/>
      </dsp:nvSpPr>
      <dsp:spPr>
        <a:xfrm>
          <a:off x="0" y="1121624"/>
          <a:ext cx="3657600" cy="10179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2. Define Component and Sub Component</a:t>
          </a:r>
          <a:endParaRPr lang="en-MY" sz="2700" kern="1200" dirty="0"/>
        </a:p>
      </dsp:txBody>
      <dsp:txXfrm>
        <a:off x="49692" y="1171316"/>
        <a:ext cx="3558216" cy="918565"/>
      </dsp:txXfrm>
    </dsp:sp>
    <dsp:sp modelId="{F9DC9C11-CF0B-4DC7-A58A-FF472AA5F3ED}">
      <dsp:nvSpPr>
        <dsp:cNvPr id="0" name=""/>
        <dsp:cNvSpPr/>
      </dsp:nvSpPr>
      <dsp:spPr>
        <a:xfrm>
          <a:off x="3657599" y="2241368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deadline for the assessment to be defined</a:t>
          </a:r>
          <a:endParaRPr lang="en-MY" sz="2000" kern="1200" dirty="0"/>
        </a:p>
      </dsp:txBody>
      <dsp:txXfrm>
        <a:off x="3657599" y="2368612"/>
        <a:ext cx="5104669" cy="763461"/>
      </dsp:txXfrm>
    </dsp:sp>
    <dsp:sp modelId="{AFAF89B3-0661-41D3-B6F0-ABF937118BB5}">
      <dsp:nvSpPr>
        <dsp:cNvPr id="0" name=""/>
        <dsp:cNvSpPr/>
      </dsp:nvSpPr>
      <dsp:spPr>
        <a:xfrm>
          <a:off x="0" y="2241368"/>
          <a:ext cx="3657600" cy="10179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3. Criteria Cut-off Date Setup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2291060"/>
        <a:ext cx="3558216" cy="918565"/>
      </dsp:txXfrm>
    </dsp:sp>
    <dsp:sp modelId="{203E4235-2043-4240-8D84-C2E282D3C1DD}">
      <dsp:nvSpPr>
        <dsp:cNvPr id="0" name=""/>
        <dsp:cNvSpPr/>
      </dsp:nvSpPr>
      <dsp:spPr>
        <a:xfrm>
          <a:off x="3657599" y="3361113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marks and weightage of the assessment for each subject</a:t>
          </a:r>
          <a:endParaRPr lang="en-M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E.g. BCAT, Monthly Test</a:t>
          </a:r>
          <a:endParaRPr lang="en-MY" sz="2000" kern="1200" dirty="0"/>
        </a:p>
      </dsp:txBody>
      <dsp:txXfrm>
        <a:off x="3657599" y="3488357"/>
        <a:ext cx="5104669" cy="763461"/>
      </dsp:txXfrm>
    </dsp:sp>
    <dsp:sp modelId="{48A08810-B2F8-4ADD-ADF5-6351C72B8B19}">
      <dsp:nvSpPr>
        <dsp:cNvPr id="0" name=""/>
        <dsp:cNvSpPr/>
      </dsp:nvSpPr>
      <dsp:spPr>
        <a:xfrm>
          <a:off x="0" y="3361113"/>
          <a:ext cx="3657600" cy="1017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4. Define Component Criteria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3410805"/>
        <a:ext cx="3558216" cy="918565"/>
      </dsp:txXfrm>
    </dsp:sp>
    <dsp:sp modelId="{9256E056-5D57-40A5-A03B-C3179ECEECC2}">
      <dsp:nvSpPr>
        <dsp:cNvPr id="0" name=""/>
        <dsp:cNvSpPr/>
      </dsp:nvSpPr>
      <dsp:spPr>
        <a:xfrm>
          <a:off x="3657599" y="4480857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marks and weightage for the sub component, e.g. Classwork, Homework, Project, Paper 1, Paper 2</a:t>
          </a:r>
          <a:endParaRPr lang="en-MY" sz="2000" kern="1200" dirty="0"/>
        </a:p>
      </dsp:txBody>
      <dsp:txXfrm>
        <a:off x="3657599" y="4608101"/>
        <a:ext cx="5104669" cy="763461"/>
      </dsp:txXfrm>
    </dsp:sp>
    <dsp:sp modelId="{EE182041-7B45-4BB3-B399-D1818DE38514}">
      <dsp:nvSpPr>
        <dsp:cNvPr id="0" name=""/>
        <dsp:cNvSpPr/>
      </dsp:nvSpPr>
      <dsp:spPr>
        <a:xfrm>
          <a:off x="0" y="4480857"/>
          <a:ext cx="3657600" cy="10179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5. Define Sub Component Criteria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4530549"/>
        <a:ext cx="3558216" cy="918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108B-71A0-4148-8173-AB26FD69AB23}">
      <dsp:nvSpPr>
        <dsp:cNvPr id="0" name=""/>
        <dsp:cNvSpPr/>
      </dsp:nvSpPr>
      <dsp:spPr>
        <a:xfrm>
          <a:off x="3621974" y="1880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Head of Department(HOD) to setup weightages</a:t>
          </a:r>
          <a:endParaRPr lang="en-MY" sz="2000" kern="1200" dirty="0"/>
        </a:p>
      </dsp:txBody>
      <dsp:txXfrm>
        <a:off x="3621974" y="129124"/>
        <a:ext cx="5104669" cy="763461"/>
      </dsp:txXfrm>
    </dsp:sp>
    <dsp:sp modelId="{975B73B1-E629-4BCB-8A06-83EC1E462721}">
      <dsp:nvSpPr>
        <dsp:cNvPr id="0" name=""/>
        <dsp:cNvSpPr/>
      </dsp:nvSpPr>
      <dsp:spPr>
        <a:xfrm>
          <a:off x="35625" y="1880"/>
          <a:ext cx="3586349" cy="10179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/>
              </a:solidFill>
            </a:rPr>
            <a:t>1. Student Assessment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5317" y="51572"/>
        <a:ext cx="3486965" cy="918565"/>
      </dsp:txXfrm>
    </dsp:sp>
    <dsp:sp modelId="{C416FE02-017D-486B-B1A7-97E3AF271D11}">
      <dsp:nvSpPr>
        <dsp:cNvPr id="0" name=""/>
        <dsp:cNvSpPr/>
      </dsp:nvSpPr>
      <dsp:spPr>
        <a:xfrm>
          <a:off x="3657599" y="1121624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assessment types and sub component, e.g. SBA - classwork, homework, project, practical, etc.</a:t>
          </a:r>
          <a:endParaRPr lang="en-MY" sz="2000" kern="1200" dirty="0"/>
        </a:p>
      </dsp:txBody>
      <dsp:txXfrm>
        <a:off x="3657599" y="1248868"/>
        <a:ext cx="5104669" cy="763461"/>
      </dsp:txXfrm>
    </dsp:sp>
    <dsp:sp modelId="{3C906C8F-5184-4265-96F6-41BE6B30C98F}">
      <dsp:nvSpPr>
        <dsp:cNvPr id="0" name=""/>
        <dsp:cNvSpPr/>
      </dsp:nvSpPr>
      <dsp:spPr>
        <a:xfrm>
          <a:off x="0" y="1121624"/>
          <a:ext cx="3657600" cy="10179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2. Define Component and Sub Component</a:t>
          </a:r>
          <a:endParaRPr lang="en-MY" sz="2700" kern="1200" dirty="0"/>
        </a:p>
      </dsp:txBody>
      <dsp:txXfrm>
        <a:off x="49692" y="1171316"/>
        <a:ext cx="3558216" cy="918565"/>
      </dsp:txXfrm>
    </dsp:sp>
    <dsp:sp modelId="{F9DC9C11-CF0B-4DC7-A58A-FF472AA5F3ED}">
      <dsp:nvSpPr>
        <dsp:cNvPr id="0" name=""/>
        <dsp:cNvSpPr/>
      </dsp:nvSpPr>
      <dsp:spPr>
        <a:xfrm>
          <a:off x="3657599" y="2241368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deadline for the assessment to be defined</a:t>
          </a:r>
          <a:endParaRPr lang="en-MY" sz="2000" kern="1200" dirty="0"/>
        </a:p>
      </dsp:txBody>
      <dsp:txXfrm>
        <a:off x="3657599" y="2368612"/>
        <a:ext cx="5104669" cy="763461"/>
      </dsp:txXfrm>
    </dsp:sp>
    <dsp:sp modelId="{AFAF89B3-0661-41D3-B6F0-ABF937118BB5}">
      <dsp:nvSpPr>
        <dsp:cNvPr id="0" name=""/>
        <dsp:cNvSpPr/>
      </dsp:nvSpPr>
      <dsp:spPr>
        <a:xfrm>
          <a:off x="0" y="2241368"/>
          <a:ext cx="3657600" cy="10179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3. Criteria Cut-off Date Setup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2291060"/>
        <a:ext cx="3558216" cy="918565"/>
      </dsp:txXfrm>
    </dsp:sp>
    <dsp:sp modelId="{203E4235-2043-4240-8D84-C2E282D3C1DD}">
      <dsp:nvSpPr>
        <dsp:cNvPr id="0" name=""/>
        <dsp:cNvSpPr/>
      </dsp:nvSpPr>
      <dsp:spPr>
        <a:xfrm>
          <a:off x="3657599" y="3361113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marks and weightage for the assessment</a:t>
          </a:r>
          <a:endParaRPr lang="en-M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E.g. BCAT, Monthly Test</a:t>
          </a:r>
          <a:endParaRPr lang="en-MY" sz="2000" kern="1200" dirty="0"/>
        </a:p>
      </dsp:txBody>
      <dsp:txXfrm>
        <a:off x="3657599" y="3488357"/>
        <a:ext cx="5104669" cy="763461"/>
      </dsp:txXfrm>
    </dsp:sp>
    <dsp:sp modelId="{48A08810-B2F8-4ADD-ADF5-6351C72B8B19}">
      <dsp:nvSpPr>
        <dsp:cNvPr id="0" name=""/>
        <dsp:cNvSpPr/>
      </dsp:nvSpPr>
      <dsp:spPr>
        <a:xfrm>
          <a:off x="0" y="3361113"/>
          <a:ext cx="3657600" cy="1017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4. Define Component Criteria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3410805"/>
        <a:ext cx="3558216" cy="918565"/>
      </dsp:txXfrm>
    </dsp:sp>
    <dsp:sp modelId="{9256E056-5D57-40A5-A03B-C3179ECEECC2}">
      <dsp:nvSpPr>
        <dsp:cNvPr id="0" name=""/>
        <dsp:cNvSpPr/>
      </dsp:nvSpPr>
      <dsp:spPr>
        <a:xfrm>
          <a:off x="3657599" y="4480857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marks and weightage for the sub component, e.g. Classwork, Homework, Project, Paper 1, Paper 2</a:t>
          </a:r>
          <a:endParaRPr lang="en-MY" sz="2000" kern="1200" dirty="0"/>
        </a:p>
      </dsp:txBody>
      <dsp:txXfrm>
        <a:off x="3657599" y="4608101"/>
        <a:ext cx="5104669" cy="763461"/>
      </dsp:txXfrm>
    </dsp:sp>
    <dsp:sp modelId="{EE182041-7B45-4BB3-B399-D1818DE38514}">
      <dsp:nvSpPr>
        <dsp:cNvPr id="0" name=""/>
        <dsp:cNvSpPr/>
      </dsp:nvSpPr>
      <dsp:spPr>
        <a:xfrm>
          <a:off x="0" y="4480857"/>
          <a:ext cx="3657600" cy="10179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5. Define Sub Component Criteria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4530549"/>
        <a:ext cx="3558216" cy="918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EA4F8-A668-43A0-B1CC-AA4F99D4A2B5}">
      <dsp:nvSpPr>
        <dsp:cNvPr id="0" name=""/>
        <dsp:cNvSpPr/>
      </dsp:nvSpPr>
      <dsp:spPr>
        <a:xfrm>
          <a:off x="3567504" y="1375"/>
          <a:ext cx="5351257" cy="1091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100" kern="1200" dirty="0" smtClean="0"/>
            <a:t>Set deadline for Teachers to enter marks</a:t>
          </a:r>
          <a:endParaRPr lang="en-MY" sz="2100" kern="1200" dirty="0"/>
        </a:p>
      </dsp:txBody>
      <dsp:txXfrm>
        <a:off x="3567504" y="137824"/>
        <a:ext cx="4941910" cy="818693"/>
      </dsp:txXfrm>
    </dsp:sp>
    <dsp:sp modelId="{0E42AE60-97A6-47C3-80CA-50430589C310}">
      <dsp:nvSpPr>
        <dsp:cNvPr id="0" name=""/>
        <dsp:cNvSpPr/>
      </dsp:nvSpPr>
      <dsp:spPr>
        <a:xfrm>
          <a:off x="0" y="1375"/>
          <a:ext cx="3567504" cy="10915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6. Mark Entry Cut-off Date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3287" y="54662"/>
        <a:ext cx="3460930" cy="985017"/>
      </dsp:txXfrm>
    </dsp:sp>
    <dsp:sp modelId="{4B8A2CDF-861E-4433-8D5D-A5EFBA4486E2}">
      <dsp:nvSpPr>
        <dsp:cNvPr id="0" name=""/>
        <dsp:cNvSpPr/>
      </dsp:nvSpPr>
      <dsp:spPr>
        <a:xfrm>
          <a:off x="3567504" y="1202126"/>
          <a:ext cx="5351257" cy="1091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100" kern="1200" dirty="0" smtClean="0"/>
            <a:t>Automatically retrieves list of teachers allowed to enter marks into system</a:t>
          </a:r>
          <a:endParaRPr lang="en-MY" sz="2100" kern="1200" dirty="0"/>
        </a:p>
      </dsp:txBody>
      <dsp:txXfrm>
        <a:off x="3567504" y="1338575"/>
        <a:ext cx="4941910" cy="818693"/>
      </dsp:txXfrm>
    </dsp:sp>
    <dsp:sp modelId="{100A7391-E57A-4719-8E9C-1A69335AA4D8}">
      <dsp:nvSpPr>
        <dsp:cNvPr id="0" name=""/>
        <dsp:cNvSpPr/>
      </dsp:nvSpPr>
      <dsp:spPr>
        <a:xfrm>
          <a:off x="0" y="1202126"/>
          <a:ext cx="3567504" cy="109159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7. Mark Entry Security Process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3287" y="1255413"/>
        <a:ext cx="3460930" cy="985017"/>
      </dsp:txXfrm>
    </dsp:sp>
    <dsp:sp modelId="{DDA97E9D-85BD-4B0E-9EB7-B8DB01C0A5A2}">
      <dsp:nvSpPr>
        <dsp:cNvPr id="0" name=""/>
        <dsp:cNvSpPr/>
      </dsp:nvSpPr>
      <dsp:spPr>
        <a:xfrm>
          <a:off x="3567504" y="2402877"/>
          <a:ext cx="5351257" cy="1091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100" kern="1200" dirty="0" smtClean="0"/>
            <a:t>Modify security for Teacher to enter marks (Add, Delete and Modify)</a:t>
          </a:r>
          <a:endParaRPr lang="en-MY" sz="2100" kern="1200" dirty="0"/>
        </a:p>
      </dsp:txBody>
      <dsp:txXfrm>
        <a:off x="3567504" y="2539326"/>
        <a:ext cx="4941910" cy="818693"/>
      </dsp:txXfrm>
    </dsp:sp>
    <dsp:sp modelId="{690FAF47-C79C-4CF8-A94B-4E88C3EEA059}">
      <dsp:nvSpPr>
        <dsp:cNvPr id="0" name=""/>
        <dsp:cNvSpPr/>
      </dsp:nvSpPr>
      <dsp:spPr>
        <a:xfrm>
          <a:off x="0" y="2402877"/>
          <a:ext cx="3567504" cy="109159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8. Mark Entry Security Access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3287" y="2456164"/>
        <a:ext cx="3460930" cy="985017"/>
      </dsp:txXfrm>
    </dsp:sp>
    <dsp:sp modelId="{C0941FBB-209D-49D4-8F6F-233897D577CE}">
      <dsp:nvSpPr>
        <dsp:cNvPr id="0" name=""/>
        <dsp:cNvSpPr/>
      </dsp:nvSpPr>
      <dsp:spPr>
        <a:xfrm>
          <a:off x="3567504" y="3603628"/>
          <a:ext cx="5351257" cy="1091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100" kern="1200" dirty="0" smtClean="0"/>
            <a:t>After marks are entered, perform moderation of marks and grades</a:t>
          </a:r>
          <a:endParaRPr lang="en-MY" sz="2100" kern="1200" dirty="0"/>
        </a:p>
      </dsp:txBody>
      <dsp:txXfrm>
        <a:off x="3567504" y="3740077"/>
        <a:ext cx="4941910" cy="818693"/>
      </dsp:txXfrm>
    </dsp:sp>
    <dsp:sp modelId="{FF500128-4773-429B-8C7E-E3DCDC73314E}">
      <dsp:nvSpPr>
        <dsp:cNvPr id="0" name=""/>
        <dsp:cNvSpPr/>
      </dsp:nvSpPr>
      <dsp:spPr>
        <a:xfrm>
          <a:off x="0" y="3603628"/>
          <a:ext cx="3567504" cy="109159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Moderate Marks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(Sixth Form)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3287" y="3656915"/>
        <a:ext cx="3460930" cy="9850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EA4F8-A668-43A0-B1CC-AA4F99D4A2B5}">
      <dsp:nvSpPr>
        <dsp:cNvPr id="0" name=""/>
        <dsp:cNvSpPr/>
      </dsp:nvSpPr>
      <dsp:spPr>
        <a:xfrm>
          <a:off x="3567504" y="1375"/>
          <a:ext cx="5351257" cy="1091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100" kern="1200" dirty="0" smtClean="0"/>
            <a:t>Set deadline for Teachers to enter marks</a:t>
          </a:r>
          <a:endParaRPr lang="en-MY" sz="2100" kern="1200" dirty="0"/>
        </a:p>
      </dsp:txBody>
      <dsp:txXfrm>
        <a:off x="3567504" y="137824"/>
        <a:ext cx="4941910" cy="818693"/>
      </dsp:txXfrm>
    </dsp:sp>
    <dsp:sp modelId="{0E42AE60-97A6-47C3-80CA-50430589C310}">
      <dsp:nvSpPr>
        <dsp:cNvPr id="0" name=""/>
        <dsp:cNvSpPr/>
      </dsp:nvSpPr>
      <dsp:spPr>
        <a:xfrm>
          <a:off x="0" y="1375"/>
          <a:ext cx="3567504" cy="10915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6. Mark Entry Cut-off Date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3287" y="54662"/>
        <a:ext cx="3460930" cy="985017"/>
      </dsp:txXfrm>
    </dsp:sp>
    <dsp:sp modelId="{33C2F651-7AFB-48DC-9230-909213B79DE0}">
      <dsp:nvSpPr>
        <dsp:cNvPr id="0" name=""/>
        <dsp:cNvSpPr/>
      </dsp:nvSpPr>
      <dsp:spPr>
        <a:xfrm>
          <a:off x="3567504" y="1202126"/>
          <a:ext cx="5351257" cy="1091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100" kern="1200" dirty="0" smtClean="0"/>
            <a:t>Automatically retrieves list of teachers allowed to enter marks into system</a:t>
          </a:r>
          <a:endParaRPr lang="en-MY" sz="2100" kern="1200" dirty="0"/>
        </a:p>
      </dsp:txBody>
      <dsp:txXfrm>
        <a:off x="3567504" y="1338575"/>
        <a:ext cx="4941910" cy="818693"/>
      </dsp:txXfrm>
    </dsp:sp>
    <dsp:sp modelId="{2A8F8A8E-1F41-46BB-A2B2-5929078AFC7C}">
      <dsp:nvSpPr>
        <dsp:cNvPr id="0" name=""/>
        <dsp:cNvSpPr/>
      </dsp:nvSpPr>
      <dsp:spPr>
        <a:xfrm>
          <a:off x="0" y="1202126"/>
          <a:ext cx="3567504" cy="109159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7. Mark Entry Security Process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3287" y="1255413"/>
        <a:ext cx="3460930" cy="985017"/>
      </dsp:txXfrm>
    </dsp:sp>
    <dsp:sp modelId="{10A928C6-CC19-49BC-B980-F73F123DCB17}">
      <dsp:nvSpPr>
        <dsp:cNvPr id="0" name=""/>
        <dsp:cNvSpPr/>
      </dsp:nvSpPr>
      <dsp:spPr>
        <a:xfrm>
          <a:off x="3567504" y="2402877"/>
          <a:ext cx="5351257" cy="1091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100" kern="1200" dirty="0" smtClean="0"/>
            <a:t>Modify security for Teacher to enter marks (Add, Delete and Modify)</a:t>
          </a:r>
          <a:endParaRPr lang="en-MY" sz="2100" kern="1200" dirty="0"/>
        </a:p>
      </dsp:txBody>
      <dsp:txXfrm>
        <a:off x="3567504" y="2539326"/>
        <a:ext cx="4941910" cy="818693"/>
      </dsp:txXfrm>
    </dsp:sp>
    <dsp:sp modelId="{F42FCDB9-AAF6-47FE-9460-5FF6B4DBF279}">
      <dsp:nvSpPr>
        <dsp:cNvPr id="0" name=""/>
        <dsp:cNvSpPr/>
      </dsp:nvSpPr>
      <dsp:spPr>
        <a:xfrm>
          <a:off x="0" y="2402877"/>
          <a:ext cx="3567504" cy="109159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8. Mark Entry Security Access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3287" y="2456164"/>
        <a:ext cx="3460930" cy="985017"/>
      </dsp:txXfrm>
    </dsp:sp>
    <dsp:sp modelId="{ECEE38AD-97AA-4F0E-834D-58259BF47402}">
      <dsp:nvSpPr>
        <dsp:cNvPr id="0" name=""/>
        <dsp:cNvSpPr/>
      </dsp:nvSpPr>
      <dsp:spPr>
        <a:xfrm>
          <a:off x="3567504" y="3603628"/>
          <a:ext cx="5351257" cy="1091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100" kern="1200" dirty="0" smtClean="0"/>
            <a:t>After marks are entered, perform moderation of marks and grades</a:t>
          </a:r>
          <a:endParaRPr lang="en-MY" sz="2100" kern="1200" dirty="0"/>
        </a:p>
      </dsp:txBody>
      <dsp:txXfrm>
        <a:off x="3567504" y="3740077"/>
        <a:ext cx="4941910" cy="818693"/>
      </dsp:txXfrm>
    </dsp:sp>
    <dsp:sp modelId="{E383E7D8-AF9F-4545-B7DF-AF9BA616A57C}">
      <dsp:nvSpPr>
        <dsp:cNvPr id="0" name=""/>
        <dsp:cNvSpPr/>
      </dsp:nvSpPr>
      <dsp:spPr>
        <a:xfrm>
          <a:off x="0" y="3603628"/>
          <a:ext cx="3567504" cy="109159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Moderate Marks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(Sixth Form)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3287" y="3656915"/>
        <a:ext cx="3460930" cy="9850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EA4F8-A668-43A0-B1CC-AA4F99D4A2B5}">
      <dsp:nvSpPr>
        <dsp:cNvPr id="0" name=""/>
        <dsp:cNvSpPr/>
      </dsp:nvSpPr>
      <dsp:spPr>
        <a:xfrm>
          <a:off x="3567504" y="1375"/>
          <a:ext cx="5351257" cy="1091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100" kern="1200" dirty="0" smtClean="0"/>
            <a:t>Set deadline for Teachers to enter marks</a:t>
          </a:r>
          <a:endParaRPr lang="en-MY" sz="2100" kern="1200" dirty="0"/>
        </a:p>
      </dsp:txBody>
      <dsp:txXfrm>
        <a:off x="3567504" y="137824"/>
        <a:ext cx="4941910" cy="818693"/>
      </dsp:txXfrm>
    </dsp:sp>
    <dsp:sp modelId="{0E42AE60-97A6-47C3-80CA-50430589C310}">
      <dsp:nvSpPr>
        <dsp:cNvPr id="0" name=""/>
        <dsp:cNvSpPr/>
      </dsp:nvSpPr>
      <dsp:spPr>
        <a:xfrm>
          <a:off x="0" y="1375"/>
          <a:ext cx="3567504" cy="10915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6. Mark Entry Cut-off Date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3287" y="54662"/>
        <a:ext cx="3460930" cy="985017"/>
      </dsp:txXfrm>
    </dsp:sp>
    <dsp:sp modelId="{33C2F651-7AFB-48DC-9230-909213B79DE0}">
      <dsp:nvSpPr>
        <dsp:cNvPr id="0" name=""/>
        <dsp:cNvSpPr/>
      </dsp:nvSpPr>
      <dsp:spPr>
        <a:xfrm>
          <a:off x="3567504" y="1202126"/>
          <a:ext cx="5351257" cy="1091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100" kern="1200" dirty="0" smtClean="0"/>
            <a:t>Automatically retrieves list of teachers allowed to enter marks into system</a:t>
          </a:r>
          <a:endParaRPr lang="en-MY" sz="2100" kern="1200" dirty="0"/>
        </a:p>
      </dsp:txBody>
      <dsp:txXfrm>
        <a:off x="3567504" y="1338575"/>
        <a:ext cx="4941910" cy="818693"/>
      </dsp:txXfrm>
    </dsp:sp>
    <dsp:sp modelId="{2A8F8A8E-1F41-46BB-A2B2-5929078AFC7C}">
      <dsp:nvSpPr>
        <dsp:cNvPr id="0" name=""/>
        <dsp:cNvSpPr/>
      </dsp:nvSpPr>
      <dsp:spPr>
        <a:xfrm>
          <a:off x="0" y="1202126"/>
          <a:ext cx="3567504" cy="109159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7. Mark Entry Security Process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3287" y="1255413"/>
        <a:ext cx="3460930" cy="985017"/>
      </dsp:txXfrm>
    </dsp:sp>
    <dsp:sp modelId="{10A928C6-CC19-49BC-B980-F73F123DCB17}">
      <dsp:nvSpPr>
        <dsp:cNvPr id="0" name=""/>
        <dsp:cNvSpPr/>
      </dsp:nvSpPr>
      <dsp:spPr>
        <a:xfrm>
          <a:off x="3567504" y="2402877"/>
          <a:ext cx="5351257" cy="1091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100" kern="1200" dirty="0" smtClean="0"/>
            <a:t>Modify security for Teacher to enter marks (Add, Delete and Modify)</a:t>
          </a:r>
          <a:endParaRPr lang="en-MY" sz="2100" kern="1200" dirty="0"/>
        </a:p>
      </dsp:txBody>
      <dsp:txXfrm>
        <a:off x="3567504" y="2539326"/>
        <a:ext cx="4941910" cy="818693"/>
      </dsp:txXfrm>
    </dsp:sp>
    <dsp:sp modelId="{F42FCDB9-AAF6-47FE-9460-5FF6B4DBF279}">
      <dsp:nvSpPr>
        <dsp:cNvPr id="0" name=""/>
        <dsp:cNvSpPr/>
      </dsp:nvSpPr>
      <dsp:spPr>
        <a:xfrm>
          <a:off x="0" y="2402877"/>
          <a:ext cx="3567504" cy="109159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8. Mark Entry Security Access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3287" y="2456164"/>
        <a:ext cx="3460930" cy="985017"/>
      </dsp:txXfrm>
    </dsp:sp>
    <dsp:sp modelId="{ECEE38AD-97AA-4F0E-834D-58259BF47402}">
      <dsp:nvSpPr>
        <dsp:cNvPr id="0" name=""/>
        <dsp:cNvSpPr/>
      </dsp:nvSpPr>
      <dsp:spPr>
        <a:xfrm>
          <a:off x="3567504" y="3603628"/>
          <a:ext cx="5351257" cy="1091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100" kern="1200" dirty="0" smtClean="0"/>
            <a:t>After marks are entered, perform moderation of marks and grades</a:t>
          </a:r>
          <a:endParaRPr lang="en-MY" sz="2100" kern="1200" dirty="0"/>
        </a:p>
      </dsp:txBody>
      <dsp:txXfrm>
        <a:off x="3567504" y="3740077"/>
        <a:ext cx="4941910" cy="818693"/>
      </dsp:txXfrm>
    </dsp:sp>
    <dsp:sp modelId="{E383E7D8-AF9F-4545-B7DF-AF9BA616A57C}">
      <dsp:nvSpPr>
        <dsp:cNvPr id="0" name=""/>
        <dsp:cNvSpPr/>
      </dsp:nvSpPr>
      <dsp:spPr>
        <a:xfrm>
          <a:off x="0" y="3603628"/>
          <a:ext cx="3567504" cy="109159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Moderate Marks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(Sixth Form)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3287" y="3656915"/>
        <a:ext cx="3460930" cy="9850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EA4F8-A668-43A0-B1CC-AA4F99D4A2B5}">
      <dsp:nvSpPr>
        <dsp:cNvPr id="0" name=""/>
        <dsp:cNvSpPr/>
      </dsp:nvSpPr>
      <dsp:spPr>
        <a:xfrm>
          <a:off x="3567504" y="1375"/>
          <a:ext cx="5351257" cy="1091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100" kern="1200" dirty="0" smtClean="0"/>
            <a:t>Set deadline for Teachers to enter marks</a:t>
          </a:r>
          <a:endParaRPr lang="en-MY" sz="2100" kern="1200" dirty="0"/>
        </a:p>
      </dsp:txBody>
      <dsp:txXfrm>
        <a:off x="3567504" y="137824"/>
        <a:ext cx="4941910" cy="818693"/>
      </dsp:txXfrm>
    </dsp:sp>
    <dsp:sp modelId="{0E42AE60-97A6-47C3-80CA-50430589C310}">
      <dsp:nvSpPr>
        <dsp:cNvPr id="0" name=""/>
        <dsp:cNvSpPr/>
      </dsp:nvSpPr>
      <dsp:spPr>
        <a:xfrm>
          <a:off x="0" y="1375"/>
          <a:ext cx="3567504" cy="10915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6. Mark Entry Cut-off Date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3287" y="54662"/>
        <a:ext cx="3460930" cy="985017"/>
      </dsp:txXfrm>
    </dsp:sp>
    <dsp:sp modelId="{33C2F651-7AFB-48DC-9230-909213B79DE0}">
      <dsp:nvSpPr>
        <dsp:cNvPr id="0" name=""/>
        <dsp:cNvSpPr/>
      </dsp:nvSpPr>
      <dsp:spPr>
        <a:xfrm>
          <a:off x="3567504" y="1202126"/>
          <a:ext cx="5351257" cy="1091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100" kern="1200" dirty="0" smtClean="0"/>
            <a:t>Automatically retrieves list of teachers allowed to enter marks into system</a:t>
          </a:r>
          <a:endParaRPr lang="en-MY" sz="2100" kern="1200" dirty="0"/>
        </a:p>
      </dsp:txBody>
      <dsp:txXfrm>
        <a:off x="3567504" y="1338575"/>
        <a:ext cx="4941910" cy="818693"/>
      </dsp:txXfrm>
    </dsp:sp>
    <dsp:sp modelId="{2A8F8A8E-1F41-46BB-A2B2-5929078AFC7C}">
      <dsp:nvSpPr>
        <dsp:cNvPr id="0" name=""/>
        <dsp:cNvSpPr/>
      </dsp:nvSpPr>
      <dsp:spPr>
        <a:xfrm>
          <a:off x="0" y="1202126"/>
          <a:ext cx="3567504" cy="109159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7. Mark Entry Security Process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3287" y="1255413"/>
        <a:ext cx="3460930" cy="985017"/>
      </dsp:txXfrm>
    </dsp:sp>
    <dsp:sp modelId="{10A928C6-CC19-49BC-B980-F73F123DCB17}">
      <dsp:nvSpPr>
        <dsp:cNvPr id="0" name=""/>
        <dsp:cNvSpPr/>
      </dsp:nvSpPr>
      <dsp:spPr>
        <a:xfrm>
          <a:off x="3567504" y="2402877"/>
          <a:ext cx="5351257" cy="1091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100" kern="1200" dirty="0" smtClean="0"/>
            <a:t>Modify Security for Teacher to enter marks (Add, Delete and Modify)</a:t>
          </a:r>
          <a:endParaRPr lang="en-MY" sz="2100" kern="1200" dirty="0"/>
        </a:p>
      </dsp:txBody>
      <dsp:txXfrm>
        <a:off x="3567504" y="2539326"/>
        <a:ext cx="4941910" cy="818693"/>
      </dsp:txXfrm>
    </dsp:sp>
    <dsp:sp modelId="{F42FCDB9-AAF6-47FE-9460-5FF6B4DBF279}">
      <dsp:nvSpPr>
        <dsp:cNvPr id="0" name=""/>
        <dsp:cNvSpPr/>
      </dsp:nvSpPr>
      <dsp:spPr>
        <a:xfrm>
          <a:off x="0" y="2402877"/>
          <a:ext cx="3567504" cy="109159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8. Mark Entry Security Access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3287" y="2456164"/>
        <a:ext cx="3460930" cy="985017"/>
      </dsp:txXfrm>
    </dsp:sp>
    <dsp:sp modelId="{ECEE38AD-97AA-4F0E-834D-58259BF47402}">
      <dsp:nvSpPr>
        <dsp:cNvPr id="0" name=""/>
        <dsp:cNvSpPr/>
      </dsp:nvSpPr>
      <dsp:spPr>
        <a:xfrm>
          <a:off x="3567504" y="3603628"/>
          <a:ext cx="5351257" cy="1091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100" kern="1200" dirty="0" smtClean="0"/>
            <a:t>After marks are entered, perform moderation of marks and grades</a:t>
          </a:r>
          <a:endParaRPr lang="en-MY" sz="2100" kern="1200" dirty="0"/>
        </a:p>
      </dsp:txBody>
      <dsp:txXfrm>
        <a:off x="3567504" y="3740077"/>
        <a:ext cx="4941910" cy="818693"/>
      </dsp:txXfrm>
    </dsp:sp>
    <dsp:sp modelId="{E383E7D8-AF9F-4545-B7DF-AF9BA616A57C}">
      <dsp:nvSpPr>
        <dsp:cNvPr id="0" name=""/>
        <dsp:cNvSpPr/>
      </dsp:nvSpPr>
      <dsp:spPr>
        <a:xfrm>
          <a:off x="0" y="3603628"/>
          <a:ext cx="3567504" cy="109159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Moderate Marks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(Sixth Form)</a:t>
          </a:r>
          <a:endParaRPr lang="en-MY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3287" y="3656915"/>
        <a:ext cx="3460930" cy="985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3241F-D627-42C4-BB6A-7249DA83820D}" type="datetimeFigureOut">
              <a:rPr lang="en-MY" smtClean="0"/>
              <a:t>02/05/2015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898BA-E173-4E85-8270-F2D5B34049D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768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0568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smtClean="0"/>
              <a:t>Running Number</a:t>
            </a:r>
            <a:r>
              <a:rPr lang="en-MY" baseline="0" dirty="0" smtClean="0"/>
              <a:t> for same subjects. For example,</a:t>
            </a:r>
          </a:p>
          <a:p>
            <a:r>
              <a:rPr lang="en-MY" baseline="0" dirty="0" smtClean="0"/>
              <a:t>For Preschool, Primary, Year 7 and Year 8, all 01.</a:t>
            </a:r>
          </a:p>
          <a:p>
            <a:r>
              <a:rPr lang="en-MY" baseline="0" dirty="0" smtClean="0"/>
              <a:t>For Upper Secondary, Core Mathematics and Optional Additional Mathematics, Core Physics and Optional Physics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372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137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32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719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77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9648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78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896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3068961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91608"/>
            <a:ext cx="6400800" cy="1129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02/05/2015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158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02/05/2015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803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8"/>
            <a:ext cx="2057400" cy="50734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8"/>
            <a:ext cx="6019800" cy="50734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02/05/2015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676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02/05/2015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325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2977"/>
            <a:ext cx="7772400" cy="1362075"/>
          </a:xfrm>
        </p:spPr>
        <p:txBody>
          <a:bodyPr anchor="b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941168"/>
            <a:ext cx="7772400" cy="1224136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02/05/2015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957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4"/>
            <a:ext cx="4038600" cy="49294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4"/>
            <a:ext cx="4038600" cy="49294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02/05/2015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8971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02/05/2015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966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02/05/2015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568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02/05/2015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028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30412"/>
            <a:ext cx="3008313" cy="9584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8"/>
            <a:ext cx="5111750" cy="507342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88842"/>
            <a:ext cx="3008313" cy="413732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02/05/2015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291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7"/>
            <a:ext cx="5486400" cy="367483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02/05/2015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289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4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0B75-241D-4A29-8EDC-79900D6ED62A}" type="datetimeFigureOut">
              <a:rPr lang="en-MY" smtClean="0"/>
              <a:t>02/05/2015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829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6858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MY" sz="4000" dirty="0" smtClean="0"/>
              <a:t>Manage Assessment</a:t>
            </a:r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24373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490"/>
            <a:ext cx="9134902" cy="4188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Select Module Category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2253875">
            <a:off x="2713890" y="355077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817738" y="3947581"/>
            <a:ext cx="2080591" cy="4708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Click prompt button to setup Module Category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6" y="894247"/>
            <a:ext cx="8991138" cy="5259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Run Button</a:t>
            </a:r>
            <a:endParaRPr lang="en-MY" dirty="0"/>
          </a:p>
        </p:txBody>
      </p:sp>
      <p:sp>
        <p:nvSpPr>
          <p:cNvPr id="8" name="Right Arrow 7"/>
          <p:cNvSpPr/>
          <p:nvPr/>
        </p:nvSpPr>
        <p:spPr>
          <a:xfrm rot="19997166">
            <a:off x="7011975" y="123968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8023898" y="896085"/>
            <a:ext cx="981771" cy="37834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7769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4" y="914398"/>
            <a:ext cx="9095584" cy="3824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the checkbox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646420">
            <a:off x="648591" y="2521795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68036" y="3047466"/>
            <a:ext cx="282071" cy="36897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6067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0" y="912304"/>
            <a:ext cx="9095165" cy="3824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OK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646420">
            <a:off x="874070" y="367077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47637" y="4340701"/>
            <a:ext cx="863016" cy="43984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852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30" y="815047"/>
            <a:ext cx="8992371" cy="5298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Process Monitor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014826">
            <a:off x="4545971" y="128780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5511409" y="909413"/>
            <a:ext cx="1417712" cy="32486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16200000">
            <a:off x="7617863" y="1865509"/>
            <a:ext cx="1023201" cy="96469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7132320" y="1217074"/>
            <a:ext cx="1994289" cy="53044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0" name="Rectangle 9"/>
          <p:cNvSpPr/>
          <p:nvPr/>
        </p:nvSpPr>
        <p:spPr>
          <a:xfrm>
            <a:off x="7016863" y="2948193"/>
            <a:ext cx="2109746" cy="7436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600" dirty="0" smtClean="0">
                <a:solidFill>
                  <a:srgbClr val="FF0000"/>
                </a:solidFill>
              </a:rPr>
              <a:t>Take note of Process Instance number</a:t>
            </a:r>
            <a:endParaRPr lang="en-MY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94" y="2068441"/>
            <a:ext cx="9267986" cy="3491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</a:t>
            </a:r>
            <a:r>
              <a:rPr lang="en-MY" smtClean="0"/>
              <a:t>Refresh Button</a:t>
            </a:r>
            <a:endParaRPr lang="en-MY"/>
          </a:p>
        </p:txBody>
      </p:sp>
      <p:sp>
        <p:nvSpPr>
          <p:cNvPr id="5" name="Right Arrow 4"/>
          <p:cNvSpPr/>
          <p:nvPr/>
        </p:nvSpPr>
        <p:spPr>
          <a:xfrm rot="2051643">
            <a:off x="6652222" y="210453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7759139" y="2633303"/>
            <a:ext cx="1082397" cy="32492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4356942" y="4684786"/>
            <a:ext cx="3978105" cy="10449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600" dirty="0" smtClean="0">
                <a:solidFill>
                  <a:srgbClr val="FF0000"/>
                </a:solidFill>
              </a:rPr>
              <a:t>Click Refresh until:</a:t>
            </a:r>
          </a:p>
          <a:p>
            <a:pPr marL="177800" indent="-177800">
              <a:buFont typeface="+mj-lt"/>
              <a:buAutoNum type="arabicPeriod"/>
            </a:pPr>
            <a:r>
              <a:rPr lang="en-MY" sz="1600" b="1" dirty="0" smtClean="0">
                <a:solidFill>
                  <a:srgbClr val="FF0000"/>
                </a:solidFill>
              </a:rPr>
              <a:t>Run</a:t>
            </a:r>
            <a:r>
              <a:rPr lang="en-MY" sz="1600" dirty="0" smtClean="0">
                <a:solidFill>
                  <a:srgbClr val="FF0000"/>
                </a:solidFill>
              </a:rPr>
              <a:t> </a:t>
            </a:r>
            <a:r>
              <a:rPr lang="en-MY" sz="1600" b="1" dirty="0" smtClean="0">
                <a:solidFill>
                  <a:srgbClr val="FF0000"/>
                </a:solidFill>
              </a:rPr>
              <a:t>Status</a:t>
            </a:r>
            <a:r>
              <a:rPr lang="en-MY" sz="1600" dirty="0" smtClean="0">
                <a:solidFill>
                  <a:srgbClr val="FF0000"/>
                </a:solidFill>
              </a:rPr>
              <a:t> changes to </a:t>
            </a:r>
            <a:r>
              <a:rPr lang="en-MY" sz="1600" b="1" dirty="0" smtClean="0">
                <a:solidFill>
                  <a:srgbClr val="FF0000"/>
                </a:solidFill>
              </a:rPr>
              <a:t>Success</a:t>
            </a:r>
            <a:r>
              <a:rPr lang="en-MY" sz="1600" dirty="0" smtClean="0">
                <a:solidFill>
                  <a:srgbClr val="FF0000"/>
                </a:solidFill>
              </a:rPr>
              <a:t> and</a:t>
            </a:r>
          </a:p>
          <a:p>
            <a:pPr marL="177800" indent="-177800">
              <a:buFont typeface="+mj-lt"/>
              <a:buAutoNum type="arabicPeriod"/>
            </a:pPr>
            <a:r>
              <a:rPr lang="en-MY" sz="1600" b="1" dirty="0" smtClean="0">
                <a:solidFill>
                  <a:srgbClr val="FF0000"/>
                </a:solidFill>
              </a:rPr>
              <a:t>Distribution</a:t>
            </a:r>
            <a:r>
              <a:rPr lang="en-MY" sz="1600" dirty="0" smtClean="0">
                <a:solidFill>
                  <a:srgbClr val="FF0000"/>
                </a:solidFill>
              </a:rPr>
              <a:t> </a:t>
            </a:r>
            <a:r>
              <a:rPr lang="en-MY" sz="1600" b="1" dirty="0" smtClean="0">
                <a:solidFill>
                  <a:srgbClr val="FF0000"/>
                </a:solidFill>
              </a:rPr>
              <a:t>Status</a:t>
            </a:r>
            <a:r>
              <a:rPr lang="en-MY" sz="1600" dirty="0" smtClean="0">
                <a:solidFill>
                  <a:srgbClr val="FF0000"/>
                </a:solidFill>
              </a:rPr>
              <a:t> changes to </a:t>
            </a:r>
            <a:r>
              <a:rPr lang="en-MY" sz="1600" b="1" dirty="0" smtClean="0">
                <a:solidFill>
                  <a:srgbClr val="FF0000"/>
                </a:solidFill>
              </a:rPr>
              <a:t>Posted </a:t>
            </a:r>
            <a:endParaRPr lang="en-MY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8215" y="4205039"/>
            <a:ext cx="1661513" cy="37096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7235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90" y="2051087"/>
            <a:ext cx="9300597" cy="3503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Save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760641" y="507155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3933" y="5226756"/>
            <a:ext cx="670783" cy="30224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6960435" y="4204094"/>
            <a:ext cx="1536838" cy="26910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3169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0494"/>
            <a:ext cx="7886700" cy="526256"/>
          </a:xfrm>
        </p:spPr>
        <p:txBody>
          <a:bodyPr>
            <a:normAutofit fontScale="90000"/>
          </a:bodyPr>
          <a:lstStyle/>
          <a:p>
            <a:pPr algn="just"/>
            <a:r>
              <a:rPr lang="en-MY" dirty="0" smtClean="0"/>
              <a:t>			</a:t>
            </a:r>
            <a:r>
              <a:rPr lang="en-MY" dirty="0"/>
              <a:t> </a:t>
            </a:r>
            <a:r>
              <a:rPr lang="en-MY" dirty="0" smtClean="0"/>
              <a:t>    Grading Assessment Flow Chart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1109" y="1169894"/>
          <a:ext cx="8918762" cy="469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7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2A8F8A8E-1F41-46BB-A2B2-5929078AF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A8F8A8E-1F41-46BB-A2B2-5929078AF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A8F8A8E-1F41-46BB-A2B2-5929078AF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A8F8A8E-1F41-46BB-A2B2-5929078AF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33C2F651-7AFB-48DC-9230-909213B7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3C2F651-7AFB-48DC-9230-909213B7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3C2F651-7AFB-48DC-9230-909213B7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3C2F651-7AFB-48DC-9230-909213B7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383E7D8-AF9F-4545-B7DF-AF9BA616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383E7D8-AF9F-4545-B7DF-AF9BA616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383E7D8-AF9F-4545-B7DF-AF9BA616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383E7D8-AF9F-4545-B7DF-AF9BA616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CEE38AD-97AA-4F0E-834D-58259BF4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CEE38AD-97AA-4F0E-834D-58259BF4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ECEE38AD-97AA-4F0E-834D-58259BF4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CEE38AD-97AA-4F0E-834D-58259BF4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24457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Mark Entry Security Access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add/delete/ modify the Mark Entry Security Access manually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</a:t>
            </a:r>
          </a:p>
          <a:p>
            <a:r>
              <a:rPr lang="en-MY" sz="2700" b="1" dirty="0"/>
              <a:t>Menu Path:</a:t>
            </a:r>
          </a:p>
          <a:p>
            <a:pPr lvl="1"/>
            <a:r>
              <a:rPr lang="en-MY" sz="2400" dirty="0" smtClean="0"/>
              <a:t>Academic Staff &gt; Assessment and Exams &gt; Setup &gt; Mark Entry Security Access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329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Search </a:t>
            </a:r>
            <a:r>
              <a:rPr lang="en-MY" sz="2700" b="1" dirty="0" smtClean="0"/>
              <a:t>for existing value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Click onto the Subject </a:t>
            </a:r>
            <a:r>
              <a:rPr lang="en-MY" sz="2700" b="1" dirty="0" smtClean="0"/>
              <a:t>to give access</a:t>
            </a:r>
          </a:p>
          <a:p>
            <a:pPr marL="385763" indent="-385763">
              <a:buAutoNum type="arabicPeriod"/>
            </a:pPr>
            <a:r>
              <a:rPr lang="en-MY" dirty="0" smtClean="0"/>
              <a:t>Navigate to </a:t>
            </a:r>
            <a:r>
              <a:rPr lang="en-MY" sz="2700" b="1" dirty="0" smtClean="0"/>
              <a:t>desired Class Section</a:t>
            </a:r>
          </a:p>
          <a:p>
            <a:pPr marL="385763" indent="-385763">
              <a:buAutoNum type="arabicPeriod"/>
            </a:pPr>
            <a:r>
              <a:rPr lang="en-MY" dirty="0" smtClean="0"/>
              <a:t>Add </a:t>
            </a:r>
            <a:r>
              <a:rPr lang="en-MY" sz="2700" b="1" dirty="0" smtClean="0"/>
              <a:t>Employee ID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Save button 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>
                <a:solidFill>
                  <a:srgbClr val="FF0000"/>
                </a:solidFill>
              </a:rPr>
              <a:t>Refer also to Online Help: </a:t>
            </a:r>
          </a:p>
          <a:p>
            <a:pPr marL="0" indent="0">
              <a:buNone/>
            </a:pPr>
            <a:r>
              <a:rPr lang="en-MY" dirty="0"/>
              <a:t>Navigate to Manage Assessment &gt; Grade Assessment &gt; Setup Mark Entry Cut-off Date and Security</a:t>
            </a:r>
          </a:p>
          <a:p>
            <a:pPr marL="0" indent="0">
              <a:buNone/>
            </a:pPr>
            <a:r>
              <a:rPr lang="en-MY" u="sng" dirty="0"/>
              <a:t>http://help.ineis.moe.gov.bn/as/as_3.1.php</a:t>
            </a:r>
          </a:p>
        </p:txBody>
      </p:sp>
    </p:spTree>
    <p:extLst>
      <p:ext uri="{BB962C8B-B14F-4D97-AF65-F5344CB8AC3E}">
        <p14:creationId xmlns:p14="http://schemas.microsoft.com/office/powerpoint/2010/main" val="42834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114"/>
            <a:ext cx="9144000" cy="5658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314581" y="391754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495080" y="4046441"/>
            <a:ext cx="1819499" cy="46841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495081" y="4643751"/>
            <a:ext cx="3778324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Setup &gt; </a:t>
            </a:r>
            <a:r>
              <a:rPr lang="en-MY" b="1" dirty="0" smtClean="0">
                <a:solidFill>
                  <a:srgbClr val="FF0000"/>
                </a:solidFill>
              </a:rPr>
              <a:t>Mark Entry Security Access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602" t="5695" r="6133"/>
          <a:stretch/>
        </p:blipFill>
        <p:spPr>
          <a:xfrm>
            <a:off x="1740077" y="764704"/>
            <a:ext cx="5163670" cy="537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Module Category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1740077" y="1555706"/>
            <a:ext cx="4355923" cy="36274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ight Arrow 4"/>
          <p:cNvSpPr/>
          <p:nvPr/>
        </p:nvSpPr>
        <p:spPr>
          <a:xfrm rot="8520841">
            <a:off x="6059988" y="114546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8140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114"/>
            <a:ext cx="9144000" cy="5658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Search button</a:t>
            </a:r>
            <a:endParaRPr lang="en-MY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3808942" y="5844365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2604795" y="5967635"/>
            <a:ext cx="1053246" cy="41134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1990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1" y="1217259"/>
            <a:ext cx="8803036" cy="4769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Course ID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6200000">
            <a:off x="4060399" y="2595542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" y="2071688"/>
            <a:ext cx="9144000" cy="28575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6624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0" y="780202"/>
            <a:ext cx="8993512" cy="5934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 to desired Class Section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676213">
            <a:off x="6244247" y="1402278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7411422" y="2228408"/>
            <a:ext cx="1610750" cy="30948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6961255" y="2655310"/>
            <a:ext cx="2060916" cy="400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Click Next to view another Class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9884" y="4538976"/>
            <a:ext cx="1808842" cy="3697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dirty="0" smtClean="0">
                <a:solidFill>
                  <a:srgbClr val="FF0000"/>
                </a:solidFill>
              </a:rPr>
              <a:t>Class Teacher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3" y="764704"/>
            <a:ext cx="8948763" cy="5905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Employee ID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671009" y="4693549"/>
            <a:ext cx="2917206" cy="400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Click prompt button and select the Employee ID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801" y="4242217"/>
            <a:ext cx="1371600" cy="31505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ight Arrow 8"/>
          <p:cNvSpPr/>
          <p:nvPr/>
        </p:nvSpPr>
        <p:spPr>
          <a:xfrm rot="8686262">
            <a:off x="1845742" y="3618099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1" name="Rectangle 10"/>
          <p:cNvSpPr/>
          <p:nvPr/>
        </p:nvSpPr>
        <p:spPr>
          <a:xfrm>
            <a:off x="7365432" y="4164363"/>
            <a:ext cx="487762" cy="24379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2" name="Rectangle 11"/>
          <p:cNvSpPr/>
          <p:nvPr/>
        </p:nvSpPr>
        <p:spPr>
          <a:xfrm>
            <a:off x="5789021" y="4664259"/>
            <a:ext cx="2097039" cy="400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(+) add Employee ID</a:t>
            </a:r>
          </a:p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(-) Delete Employee ID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260994" y="3989597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2849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2" y="764704"/>
            <a:ext cx="4242822" cy="6061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Staff ID from list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866532">
            <a:off x="1598186" y="2571479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628589" y="3528244"/>
            <a:ext cx="1675978" cy="22511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8055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9" y="775416"/>
            <a:ext cx="8518256" cy="5564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Save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310367">
            <a:off x="862631" y="517564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12429" y="6050362"/>
            <a:ext cx="734170" cy="27549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1922285" y="4861798"/>
            <a:ext cx="3619274" cy="7747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Staff ID present can </a:t>
            </a:r>
            <a:r>
              <a:rPr lang="en-MY" sz="1600" b="1" dirty="0">
                <a:solidFill>
                  <a:srgbClr val="FF0000"/>
                </a:solidFill>
              </a:rPr>
              <a:t>v</a:t>
            </a:r>
            <a:r>
              <a:rPr lang="en-MY" sz="1600" b="1" dirty="0" smtClean="0">
                <a:solidFill>
                  <a:srgbClr val="FF0000"/>
                </a:solidFill>
              </a:rPr>
              <a:t>iew</a:t>
            </a:r>
            <a:r>
              <a:rPr lang="en-MY" sz="1600" dirty="0" smtClean="0">
                <a:solidFill>
                  <a:srgbClr val="FF0000"/>
                </a:solidFill>
              </a:rPr>
              <a:t> and </a:t>
            </a:r>
            <a:r>
              <a:rPr lang="en-MY" sz="1600" b="1" dirty="0">
                <a:solidFill>
                  <a:srgbClr val="FF0000"/>
                </a:solidFill>
              </a:rPr>
              <a:t>m</a:t>
            </a:r>
            <a:r>
              <a:rPr lang="en-MY" sz="1600" b="1" dirty="0" smtClean="0">
                <a:solidFill>
                  <a:srgbClr val="FF0000"/>
                </a:solidFill>
              </a:rPr>
              <a:t>odify</a:t>
            </a:r>
            <a:r>
              <a:rPr lang="en-MY" sz="1600" dirty="0" smtClean="0">
                <a:solidFill>
                  <a:srgbClr val="FF0000"/>
                </a:solidFill>
              </a:rPr>
              <a:t> the mark entry for the specific class 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0494"/>
            <a:ext cx="7886700" cy="526256"/>
          </a:xfrm>
        </p:spPr>
        <p:txBody>
          <a:bodyPr>
            <a:normAutofit fontScale="90000"/>
          </a:bodyPr>
          <a:lstStyle/>
          <a:p>
            <a:pPr algn="just"/>
            <a:r>
              <a:rPr lang="en-MY" dirty="0" smtClean="0"/>
              <a:t>			</a:t>
            </a:r>
            <a:r>
              <a:rPr lang="en-MY" dirty="0"/>
              <a:t> </a:t>
            </a:r>
            <a:r>
              <a:rPr lang="en-MY" dirty="0" smtClean="0"/>
              <a:t>    Grading Assessment Flow Chart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1109" y="1169894"/>
          <a:ext cx="8918762" cy="469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32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2A8F8A8E-1F41-46BB-A2B2-5929078AF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A8F8A8E-1F41-46BB-A2B2-5929078AF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A8F8A8E-1F41-46BB-A2B2-5929078AF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A8F8A8E-1F41-46BB-A2B2-5929078AF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33C2F651-7AFB-48DC-9230-909213B7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3C2F651-7AFB-48DC-9230-909213B7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3C2F651-7AFB-48DC-9230-909213B7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3C2F651-7AFB-48DC-9230-909213B7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42FCDB9-AAF6-47FE-9460-5FF6B4DBF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42FCDB9-AAF6-47FE-9460-5FF6B4DBF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42FCDB9-AAF6-47FE-9460-5FF6B4DBF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42FCDB9-AAF6-47FE-9460-5FF6B4DBF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0A928C6-CC19-49BC-B980-F73F123DC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0A928C6-CC19-49BC-B980-F73F123DC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10A928C6-CC19-49BC-B980-F73F123DC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10A928C6-CC19-49BC-B980-F73F123DC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Moderate Marks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/>
              <a:t>This Function allows </a:t>
            </a:r>
            <a:r>
              <a:rPr lang="en-MY" sz="2400" dirty="0" smtClean="0"/>
              <a:t>the Role below to Moderate Mark</a:t>
            </a:r>
            <a:endParaRPr lang="en-MY" sz="2400" dirty="0"/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/>
              <a:t>School </a:t>
            </a:r>
            <a:r>
              <a:rPr lang="en-MY" sz="2400" dirty="0" smtClean="0"/>
              <a:t>Database </a:t>
            </a:r>
            <a:r>
              <a:rPr lang="en-MY" sz="2400" dirty="0"/>
              <a:t>Officer </a:t>
            </a:r>
            <a:r>
              <a:rPr lang="en-MY" sz="2400" dirty="0" smtClean="0"/>
              <a:t>(Sixth Form)</a:t>
            </a:r>
            <a:endParaRPr lang="en-MY" dirty="0"/>
          </a:p>
          <a:p>
            <a:r>
              <a:rPr lang="en-MY" sz="2700" b="1" dirty="0"/>
              <a:t>Menu Path:</a:t>
            </a:r>
          </a:p>
          <a:p>
            <a:pPr lvl="1"/>
            <a:r>
              <a:rPr lang="en-MY" sz="2400" dirty="0"/>
              <a:t>Academic </a:t>
            </a:r>
            <a:r>
              <a:rPr lang="en-MY" sz="2400" dirty="0" smtClean="0"/>
              <a:t>Staff &gt; Assessment </a:t>
            </a:r>
            <a:r>
              <a:rPr lang="en-MY" sz="2400" dirty="0"/>
              <a:t>and </a:t>
            </a:r>
            <a:r>
              <a:rPr lang="en-MY" sz="2400" dirty="0" smtClean="0"/>
              <a:t>Exams &gt; </a:t>
            </a:r>
          </a:p>
          <a:p>
            <a:pPr marL="342900" lvl="1" indent="0">
              <a:buNone/>
            </a:pPr>
            <a:r>
              <a:rPr lang="en-MY" sz="2400" dirty="0"/>
              <a:t> </a:t>
            </a:r>
            <a:r>
              <a:rPr lang="en-MY" sz="2400" dirty="0" smtClean="0"/>
              <a:t> Moderate Marks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6510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Search for Existing Value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/>
              <a:t>t</a:t>
            </a:r>
            <a:r>
              <a:rPr lang="en-MY" sz="2700" b="1" dirty="0" smtClean="0"/>
              <a:t>he Specific Course ID </a:t>
            </a:r>
            <a:endParaRPr lang="en-MY" sz="2700" b="1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>
                <a:solidFill>
                  <a:srgbClr val="FF0000"/>
                </a:solidFill>
              </a:rPr>
              <a:t>Refer also to Online Help: </a:t>
            </a:r>
          </a:p>
          <a:p>
            <a:pPr marL="0" indent="0">
              <a:buNone/>
            </a:pPr>
            <a:r>
              <a:rPr lang="en-MY" dirty="0"/>
              <a:t>Navigate to Manage Assessment &gt; Grade Assessment &gt; </a:t>
            </a:r>
            <a:r>
              <a:rPr lang="en-MY" dirty="0" smtClean="0"/>
              <a:t>Moderate Marks</a:t>
            </a:r>
            <a:endParaRPr lang="en-MY" dirty="0"/>
          </a:p>
          <a:p>
            <a:pPr marL="0" indent="0">
              <a:buNone/>
            </a:pPr>
            <a:r>
              <a:rPr lang="en-MY" u="sng" dirty="0"/>
              <a:t>http://help.ineis.moe.gov.bn/as/as_3.3.php</a:t>
            </a:r>
          </a:p>
        </p:txBody>
      </p:sp>
    </p:spTree>
    <p:extLst>
      <p:ext uri="{BB962C8B-B14F-4D97-AF65-F5344CB8AC3E}">
        <p14:creationId xmlns:p14="http://schemas.microsoft.com/office/powerpoint/2010/main" val="29023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627"/>
            <a:ext cx="9144000" cy="58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402352" y="3704782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40286" y="3938269"/>
            <a:ext cx="1936985" cy="25322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204605" y="4445281"/>
            <a:ext cx="3550214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Navigation: </a:t>
            </a:r>
          </a:p>
          <a:p>
            <a:pPr marL="0" lvl="1"/>
            <a:r>
              <a:rPr lang="en-MY" b="1" dirty="0" smtClean="0">
                <a:solidFill>
                  <a:srgbClr val="FF0000"/>
                </a:solidFill>
              </a:rPr>
              <a:t>Academic </a:t>
            </a:r>
            <a:r>
              <a:rPr lang="en-MY" b="1" dirty="0">
                <a:solidFill>
                  <a:srgbClr val="FF0000"/>
                </a:solidFill>
              </a:rPr>
              <a:t>Staff &gt; Assessment and Exams &gt; </a:t>
            </a:r>
            <a:r>
              <a:rPr lang="en-MY" b="1" dirty="0" smtClean="0">
                <a:solidFill>
                  <a:srgbClr val="FF0000"/>
                </a:solidFill>
              </a:rPr>
              <a:t>Moderate Marks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3712"/>
            <a:ext cx="9127272" cy="4135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Module Leader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3540435" y="3958877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4732853" y="3934985"/>
            <a:ext cx="2337186" cy="6365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Head of Department in charge of the module 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627"/>
            <a:ext cx="9144000" cy="58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/>
              <a:t>Click Search Button</a:t>
            </a:r>
          </a:p>
        </p:txBody>
      </p:sp>
      <p:sp>
        <p:nvSpPr>
          <p:cNvPr id="7" name="Right Arrow 6"/>
          <p:cNvSpPr/>
          <p:nvPr/>
        </p:nvSpPr>
        <p:spPr>
          <a:xfrm rot="3156711">
            <a:off x="1747312" y="539495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2637761" y="6126137"/>
            <a:ext cx="1027064" cy="42236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1143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5" y="795700"/>
            <a:ext cx="8987484" cy="5497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specific Course ID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9155831">
            <a:off x="1140351" y="211889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48833" y="1646416"/>
            <a:ext cx="8221196" cy="32920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8094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369"/>
            <a:ext cx="9144000" cy="4307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the Grading Ranges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977372">
            <a:off x="2237608" y="278243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773725" y="3165230"/>
            <a:ext cx="1378634" cy="218049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127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68" r="1251"/>
          <a:stretch/>
        </p:blipFill>
        <p:spPr>
          <a:xfrm>
            <a:off x="-2" y="1374506"/>
            <a:ext cx="9144002" cy="4342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Fetch Students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515453">
            <a:off x="1775812" y="4540724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934360" y="5387706"/>
            <a:ext cx="1045352" cy="23493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5976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658"/>
            <a:ext cx="9144000" cy="4267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Moderate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135134">
            <a:off x="2986815" y="4606605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102924" y="5401760"/>
            <a:ext cx="1174652" cy="21335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1370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Student Results </a:t>
            </a:r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2762"/>
          <a:stretch/>
        </p:blipFill>
        <p:spPr>
          <a:xfrm>
            <a:off x="0" y="1057275"/>
            <a:ext cx="7568178" cy="2434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560"/>
          <a:stretch/>
        </p:blipFill>
        <p:spPr>
          <a:xfrm>
            <a:off x="4600575" y="3491380"/>
            <a:ext cx="4543425" cy="25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Reschedule Request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652" y="1089212"/>
          <a:ext cx="9038666" cy="455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067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Submit Reschedule Request </a:t>
            </a:r>
            <a:endParaRPr lang="en-MY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1009936" y="655520"/>
          <a:ext cx="7915700" cy="581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8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11204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Reschedule Request Period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to define Reschedule Request Period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</a:t>
            </a:r>
          </a:p>
          <a:p>
            <a:r>
              <a:rPr lang="en-MY" sz="2700" b="1" dirty="0"/>
              <a:t>Menu Path:</a:t>
            </a:r>
          </a:p>
          <a:p>
            <a:pPr lvl="1"/>
            <a:r>
              <a:rPr lang="en-MY" sz="2400" dirty="0" smtClean="0"/>
              <a:t>Academic Staff &gt; Assessment and Exams &gt; Reschedule &gt; Reschedule Request Period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8444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a New Value Tab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sz="2700" b="1" dirty="0" smtClean="0"/>
              <a:t> Academic Institution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Academic </a:t>
            </a:r>
            <a:r>
              <a:rPr lang="en-MY" sz="2700" b="1" dirty="0" smtClean="0"/>
              <a:t>Career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Academic </a:t>
            </a:r>
            <a:r>
              <a:rPr lang="en-MY" sz="2700" b="1" dirty="0" smtClean="0"/>
              <a:t>Organization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</a:t>
            </a:r>
            <a:r>
              <a:rPr lang="en-MY" sz="2700" b="1" dirty="0" smtClean="0"/>
              <a:t>Term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 smtClean="0"/>
              <a:t>Choose</a:t>
            </a:r>
            <a:r>
              <a:rPr lang="en-MY" sz="2700" b="1" dirty="0" smtClean="0"/>
              <a:t> Session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 smtClean="0"/>
              <a:t>Enter</a:t>
            </a:r>
            <a:r>
              <a:rPr lang="en-MY" sz="2700" b="1" dirty="0" smtClean="0"/>
              <a:t> Component Code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Button</a:t>
            </a:r>
            <a:endParaRPr lang="en-MY" sz="2700" b="1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>
                <a:solidFill>
                  <a:srgbClr val="FF0000"/>
                </a:solidFill>
              </a:rPr>
              <a:t>Refer also to Online Help: </a:t>
            </a:r>
          </a:p>
          <a:p>
            <a:pPr marL="0" indent="0">
              <a:buNone/>
            </a:pPr>
            <a:r>
              <a:rPr lang="en-MY" dirty="0"/>
              <a:t>Navigate to Manage Assessment &gt; </a:t>
            </a:r>
            <a:r>
              <a:rPr lang="en-MY" dirty="0" smtClean="0"/>
              <a:t>Re-schedule Assessments and Exams &gt; Setup Reschedule Request Period</a:t>
            </a:r>
            <a:endParaRPr lang="en-MY" dirty="0"/>
          </a:p>
          <a:p>
            <a:pPr marL="0" indent="0">
              <a:buNone/>
            </a:pPr>
            <a:r>
              <a:rPr lang="en-MY" u="sng" dirty="0"/>
              <a:t>http://help.ineis.moe.gov.bn/as/as_5.1.php</a:t>
            </a:r>
          </a:p>
        </p:txBody>
      </p:sp>
    </p:spTree>
    <p:extLst>
      <p:ext uri="{BB962C8B-B14F-4D97-AF65-F5344CB8AC3E}">
        <p14:creationId xmlns:p14="http://schemas.microsoft.com/office/powerpoint/2010/main" val="26777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Module Leader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042" y="764704"/>
            <a:ext cx="4255112" cy="55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1" y="764704"/>
            <a:ext cx="8234794" cy="5364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857327" y="358125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631953" y="3671668"/>
            <a:ext cx="2155034" cy="63579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545193" y="4617968"/>
            <a:ext cx="396054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</a:t>
            </a:r>
            <a:r>
              <a:rPr lang="en-MY" b="1" dirty="0" smtClean="0">
                <a:solidFill>
                  <a:srgbClr val="FF0000"/>
                </a:solidFill>
              </a:rPr>
              <a:t>Reschedule &gt; Reschedule Request Period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1" y="764704"/>
            <a:ext cx="8234794" cy="5364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Add a New Value Tab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7117550" y="185508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5057422" y="2094812"/>
            <a:ext cx="1858439" cy="33889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6014571" y="2590365"/>
            <a:ext cx="2849217" cy="7556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Click Add a New Value Tab to setup new Reschedule period for Assessment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73" y="760783"/>
            <a:ext cx="6196827" cy="5504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 Select the Academic Institution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2902763" y="199127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4009680" y="2591070"/>
            <a:ext cx="1220687" cy="35990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Curved Left Arrow 6"/>
          <p:cNvSpPr/>
          <p:nvPr/>
        </p:nvSpPr>
        <p:spPr>
          <a:xfrm>
            <a:off x="5175503" y="2738593"/>
            <a:ext cx="809282" cy="907324"/>
          </a:xfrm>
          <a:prstGeom prst="curvedLeftArrow">
            <a:avLst>
              <a:gd name="adj1" fmla="val 8522"/>
              <a:gd name="adj2" fmla="val 39103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4363" y="3130637"/>
            <a:ext cx="1713181" cy="7556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Click the Lookup Prompt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53" y="764704"/>
            <a:ext cx="8015035" cy="5513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Institution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3570066" y="4488151"/>
            <a:ext cx="673322" cy="34102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2429653">
            <a:off x="2578448" y="378547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9220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551"/>
          <a:stretch/>
        </p:blipFill>
        <p:spPr>
          <a:xfrm>
            <a:off x="904964" y="764704"/>
            <a:ext cx="6995898" cy="5414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rest of the field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3806818" y="3038194"/>
            <a:ext cx="3851282" cy="203386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2429653">
            <a:off x="2756770" y="2356713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5763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70" b="8237"/>
          <a:stretch/>
        </p:blipFill>
        <p:spPr>
          <a:xfrm>
            <a:off x="1023212" y="764704"/>
            <a:ext cx="7163517" cy="5528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Button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1278852" y="5712800"/>
            <a:ext cx="1119675" cy="50083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2429653">
            <a:off x="378203" y="529434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42282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355"/>
          <a:stretch/>
        </p:blipFill>
        <p:spPr>
          <a:xfrm>
            <a:off x="0" y="1514475"/>
            <a:ext cx="9798771" cy="3447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Setup Reschedule Request Period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4428" y="3506692"/>
            <a:ext cx="1193800" cy="80729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9029883">
            <a:off x="2298613" y="292517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1" name="Rectangle 10"/>
          <p:cNvSpPr/>
          <p:nvPr/>
        </p:nvSpPr>
        <p:spPr>
          <a:xfrm>
            <a:off x="2376949" y="3660662"/>
            <a:ext cx="1876508" cy="691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Define Reschedule Request Period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19" y="1857375"/>
            <a:ext cx="9386161" cy="325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Click Save Button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521" y="4702048"/>
            <a:ext cx="797864" cy="41708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0" name="Right Arrow 9"/>
          <p:cNvSpPr/>
          <p:nvPr/>
        </p:nvSpPr>
        <p:spPr>
          <a:xfrm rot="9039409">
            <a:off x="898857" y="408654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4779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Reschedule Request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652" y="1089212"/>
          <a:ext cx="9038666" cy="455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61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11204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Submit Reschedule Request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 below to Submit Reschedule Request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</a:t>
            </a:r>
          </a:p>
          <a:p>
            <a:r>
              <a:rPr lang="en-MY" sz="2700" b="1" dirty="0"/>
              <a:t>Menu Path:</a:t>
            </a:r>
          </a:p>
          <a:p>
            <a:pPr lvl="1"/>
            <a:r>
              <a:rPr lang="en-MY" sz="2400" dirty="0" smtClean="0"/>
              <a:t>Academic Staff &gt; Assessment and Exams &gt; Reschedule &gt; Submit Re-Schedule Request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8247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78400"/>
            <a:ext cx="9147465" cy="41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Save Button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8525311">
            <a:off x="663049" y="439557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9553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a New Value Tab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sz="2700" b="1" dirty="0" smtClean="0"/>
              <a:t> Academic Institution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Academic </a:t>
            </a:r>
            <a:r>
              <a:rPr lang="en-MY" sz="2700" b="1" dirty="0" smtClean="0"/>
              <a:t>Career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Academic </a:t>
            </a:r>
            <a:r>
              <a:rPr lang="en-MY" sz="2700" b="1" dirty="0" smtClean="0"/>
              <a:t>Organization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</a:t>
            </a:r>
            <a:r>
              <a:rPr lang="en-MY" sz="2700" b="1" dirty="0" smtClean="0"/>
              <a:t>Term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 smtClean="0"/>
              <a:t>Choose</a:t>
            </a:r>
            <a:r>
              <a:rPr lang="en-MY" sz="2700" b="1" dirty="0" smtClean="0"/>
              <a:t> Session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 smtClean="0"/>
              <a:t>Enter</a:t>
            </a:r>
            <a:r>
              <a:rPr lang="en-MY" sz="2700" b="1" dirty="0" smtClean="0"/>
              <a:t> Component Code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Button</a:t>
            </a:r>
            <a:endParaRPr lang="en-MY" sz="2700" b="1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</a:p>
          <a:p>
            <a:pPr marL="0" indent="0">
              <a:buNone/>
            </a:pPr>
            <a:r>
              <a:rPr lang="en-MY" dirty="0"/>
              <a:t>Navigate to Manage Assessment &gt; Re-schedule Assessments and Exams &gt; </a:t>
            </a:r>
            <a:r>
              <a:rPr lang="en-MY" dirty="0" smtClean="0"/>
              <a:t>Submit and Cancel Reschedule Requests</a:t>
            </a:r>
            <a:endParaRPr lang="en-MY" dirty="0"/>
          </a:p>
          <a:p>
            <a:pPr marL="0" indent="0">
              <a:buNone/>
            </a:pPr>
            <a:r>
              <a:rPr lang="en-MY" u="sng" dirty="0"/>
              <a:t>http://help.ineis.moe.gov.bn/as/as_5.2.php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64704"/>
            <a:ext cx="8516375" cy="555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811736" y="342486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741094" y="3596712"/>
            <a:ext cx="1952893" cy="46279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578410" y="4079879"/>
            <a:ext cx="377832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</a:t>
            </a:r>
            <a:r>
              <a:rPr lang="en-MY" b="1" dirty="0" smtClean="0">
                <a:solidFill>
                  <a:srgbClr val="FF0000"/>
                </a:solidFill>
              </a:rPr>
              <a:t>Reschedule &gt; Submit Reschedule Request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758478"/>
            <a:ext cx="8515350" cy="555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a New Value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6384930" y="194775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4515728" y="2079460"/>
            <a:ext cx="1723317" cy="46279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8805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922627"/>
            <a:ext cx="5429250" cy="5095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 Select the Academic Institution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2661463" y="178807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768380" y="2387870"/>
            <a:ext cx="1220687" cy="35990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Curved Left Arrow 6"/>
          <p:cNvSpPr/>
          <p:nvPr/>
        </p:nvSpPr>
        <p:spPr>
          <a:xfrm>
            <a:off x="4934203" y="2535393"/>
            <a:ext cx="809282" cy="907324"/>
          </a:xfrm>
          <a:prstGeom prst="curvedLeftArrow">
            <a:avLst>
              <a:gd name="adj1" fmla="val 8522"/>
              <a:gd name="adj2" fmla="val 39103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34748" y="2983913"/>
            <a:ext cx="1800379" cy="5982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Click the Lookup prompt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04"/>
          <a:stretch/>
        </p:blipFill>
        <p:spPr>
          <a:xfrm>
            <a:off x="1060174" y="804801"/>
            <a:ext cx="6492246" cy="539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Institution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2703726" y="3890980"/>
            <a:ext cx="1254356" cy="39966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2429653">
            <a:off x="1632287" y="3195607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2335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Program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49"/>
          <a:stretch/>
        </p:blipFill>
        <p:spPr>
          <a:xfrm>
            <a:off x="1524000" y="764704"/>
            <a:ext cx="6761871" cy="56292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429653">
            <a:off x="2650077" y="417267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727942" y="4868956"/>
            <a:ext cx="4248368" cy="22355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2618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863600"/>
            <a:ext cx="5581650" cy="526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Session</a:t>
            </a:r>
            <a:endParaRPr lang="en-MY" dirty="0"/>
          </a:p>
        </p:txBody>
      </p:sp>
      <p:sp>
        <p:nvSpPr>
          <p:cNvPr id="7" name="Right Arrow 6"/>
          <p:cNvSpPr/>
          <p:nvPr/>
        </p:nvSpPr>
        <p:spPr>
          <a:xfrm rot="2429653">
            <a:off x="3111341" y="371855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4063148" y="4094476"/>
            <a:ext cx="3236008" cy="175885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4614203" y="3280161"/>
            <a:ext cx="4361994" cy="7234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Select </a:t>
            </a:r>
            <a:r>
              <a:rPr lang="en-MY" sz="1400" dirty="0">
                <a:solidFill>
                  <a:srgbClr val="FF0000"/>
                </a:solidFill>
              </a:rPr>
              <a:t>the Session from </a:t>
            </a:r>
            <a:r>
              <a:rPr lang="en-MY" sz="1400" dirty="0" smtClean="0">
                <a:solidFill>
                  <a:srgbClr val="FF0000"/>
                </a:solidFill>
              </a:rPr>
              <a:t>dropdown list:</a:t>
            </a:r>
          </a:p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1. Regular Academic Session (Secondary / 6</a:t>
            </a:r>
            <a:r>
              <a:rPr lang="en-MY" sz="1400" baseline="30000" dirty="0" smtClean="0">
                <a:solidFill>
                  <a:srgbClr val="FF0000"/>
                </a:solidFill>
              </a:rPr>
              <a:t>th</a:t>
            </a:r>
            <a:r>
              <a:rPr lang="en-MY" sz="1400" dirty="0" smtClean="0">
                <a:solidFill>
                  <a:srgbClr val="FF0000"/>
                </a:solidFill>
              </a:rPr>
              <a:t> Form)</a:t>
            </a:r>
          </a:p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2. Term 1,2,3 and 4 (Primary)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764704"/>
            <a:ext cx="5583600" cy="5203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the Add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429653">
            <a:off x="765212" y="474259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778000" y="5412042"/>
            <a:ext cx="1087045" cy="40409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574" y="4328172"/>
            <a:ext cx="211590" cy="3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88919"/>
            <a:ext cx="9143999" cy="4854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Subject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429653">
            <a:off x="286603" y="284424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189935" y="3552225"/>
            <a:ext cx="783464" cy="32701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Curved Left Arrow 6"/>
          <p:cNvSpPr/>
          <p:nvPr/>
        </p:nvSpPr>
        <p:spPr>
          <a:xfrm>
            <a:off x="1973399" y="3675975"/>
            <a:ext cx="809282" cy="907324"/>
          </a:xfrm>
          <a:prstGeom prst="curvedLeftArrow">
            <a:avLst>
              <a:gd name="adj1" fmla="val 8522"/>
              <a:gd name="adj2" fmla="val 39103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771" y="4074035"/>
            <a:ext cx="1482327" cy="7556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Click the Lookup prompt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008062"/>
            <a:ext cx="5886450" cy="4943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Subject</a:t>
            </a:r>
            <a:endParaRPr lang="en-MY" dirty="0"/>
          </a:p>
        </p:txBody>
      </p:sp>
      <p:sp>
        <p:nvSpPr>
          <p:cNvPr id="4" name="Right Arrow 3"/>
          <p:cNvSpPr/>
          <p:nvPr/>
        </p:nvSpPr>
        <p:spPr>
          <a:xfrm rot="2429653">
            <a:off x="1559221" y="363017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ectangle 4"/>
          <p:cNvSpPr/>
          <p:nvPr/>
        </p:nvSpPr>
        <p:spPr>
          <a:xfrm>
            <a:off x="2616590" y="4223084"/>
            <a:ext cx="2412609" cy="33484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3681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/>
          <a:lstStyle/>
          <a:p>
            <a:r>
              <a:rPr lang="en-US" dirty="0" smtClean="0"/>
              <a:t>Upper 6 Mathematics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" y="1396510"/>
            <a:ext cx="9100691" cy="41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Remarks/Comments</a:t>
            </a:r>
            <a:endParaRPr lang="en-MY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599"/>
            <a:ext cx="9144000" cy="453390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901986">
            <a:off x="1779313" y="333222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ectangle 4"/>
          <p:cNvSpPr/>
          <p:nvPr/>
        </p:nvSpPr>
        <p:spPr>
          <a:xfrm>
            <a:off x="1380287" y="4065563"/>
            <a:ext cx="6963613" cy="50643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3199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816"/>
            <a:ext cx="9144000" cy="4228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Add attachment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215900" y="4025900"/>
            <a:ext cx="8140318" cy="63050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4" name="Right Arrow 3"/>
          <p:cNvSpPr/>
          <p:nvPr/>
        </p:nvSpPr>
        <p:spPr>
          <a:xfrm rot="8554727">
            <a:off x="7844617" y="357152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8720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upload</a:t>
            </a:r>
            <a:endParaRPr lang="en-MY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" y="2213113"/>
            <a:ext cx="8972550" cy="30347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2990850"/>
            <a:ext cx="695325" cy="35259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ight Arrow 4"/>
          <p:cNvSpPr/>
          <p:nvPr/>
        </p:nvSpPr>
        <p:spPr>
          <a:xfrm rot="2429653">
            <a:off x="2786625" y="237218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8718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6832"/>
            <a:ext cx="9144000" cy="156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Define the Supporting Documents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429653">
            <a:off x="2056086" y="163550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103845" y="2196363"/>
            <a:ext cx="2110740" cy="109256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5246825" y="2584666"/>
            <a:ext cx="2189301" cy="7681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Select the Dropdown</a:t>
            </a:r>
          </a:p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to define the type of </a:t>
            </a:r>
            <a:r>
              <a:rPr lang="en-MY" sz="1400" dirty="0">
                <a:solidFill>
                  <a:srgbClr val="FF0000"/>
                </a:solidFill>
              </a:rPr>
              <a:t>S</a:t>
            </a:r>
            <a:r>
              <a:rPr lang="en-MY" sz="1400" dirty="0" smtClean="0">
                <a:solidFill>
                  <a:srgbClr val="FF0000"/>
                </a:solidFill>
              </a:rPr>
              <a:t>upporting </a:t>
            </a:r>
            <a:r>
              <a:rPr lang="en-MY" sz="1400" dirty="0">
                <a:solidFill>
                  <a:srgbClr val="FF0000"/>
                </a:solidFill>
              </a:rPr>
              <a:t>Documents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21689" y="1187865"/>
            <a:ext cx="2322311" cy="453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(+) Add  Attachment</a:t>
            </a:r>
          </a:p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   (-) Delete Attachment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95360" y="2156815"/>
            <a:ext cx="485486" cy="44662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1" name="Right Arrow 10"/>
          <p:cNvSpPr/>
          <p:nvPr/>
        </p:nvSpPr>
        <p:spPr>
          <a:xfrm rot="2429653">
            <a:off x="8048139" y="1773588"/>
            <a:ext cx="542465" cy="28020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6747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3025757"/>
            <a:ext cx="9144000" cy="1426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View/ Delete Attachment</a:t>
            </a:r>
            <a:endParaRPr lang="en-MY" dirty="0"/>
          </a:p>
        </p:txBody>
      </p:sp>
      <p:sp>
        <p:nvSpPr>
          <p:cNvPr id="4" name="Right Arrow 3"/>
          <p:cNvSpPr/>
          <p:nvPr/>
        </p:nvSpPr>
        <p:spPr>
          <a:xfrm rot="2429653">
            <a:off x="5359839" y="271943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ectangle 4"/>
          <p:cNvSpPr/>
          <p:nvPr/>
        </p:nvSpPr>
        <p:spPr>
          <a:xfrm>
            <a:off x="6248400" y="3452154"/>
            <a:ext cx="2343150" cy="36195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1000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612"/>
          <a:stretch/>
        </p:blipFill>
        <p:spPr>
          <a:xfrm>
            <a:off x="-1" y="764704"/>
            <a:ext cx="9153637" cy="5140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Submit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129431" y="5562600"/>
            <a:ext cx="933450" cy="3429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4" name="Right Arrow 3"/>
          <p:cNvSpPr/>
          <p:nvPr/>
        </p:nvSpPr>
        <p:spPr>
          <a:xfrm rot="10800000">
            <a:off x="1086793" y="542772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4329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Ok Button</a:t>
            </a:r>
            <a:endParaRPr lang="en-MY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412" y="1391478"/>
            <a:ext cx="6489516" cy="3180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131" y="2962713"/>
            <a:ext cx="933450" cy="3429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4" name="Right Arrow 3"/>
          <p:cNvSpPr/>
          <p:nvPr/>
        </p:nvSpPr>
        <p:spPr>
          <a:xfrm>
            <a:off x="4071930" y="282784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1529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47750"/>
            <a:ext cx="9144000" cy="529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Reschedule Status 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967176" y="5854082"/>
            <a:ext cx="2695186" cy="484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After submission, the Submit button is greyed out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3862" y="3014108"/>
            <a:ext cx="2142381" cy="288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3" name="Rectangle 12"/>
          <p:cNvSpPr/>
          <p:nvPr/>
        </p:nvSpPr>
        <p:spPr>
          <a:xfrm>
            <a:off x="3040" y="3014108"/>
            <a:ext cx="2142381" cy="288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4" name="Rectangle 13"/>
          <p:cNvSpPr/>
          <p:nvPr/>
        </p:nvSpPr>
        <p:spPr>
          <a:xfrm>
            <a:off x="35186" y="5508288"/>
            <a:ext cx="2142381" cy="288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5" name="Rectangle 14"/>
          <p:cNvSpPr/>
          <p:nvPr/>
        </p:nvSpPr>
        <p:spPr>
          <a:xfrm>
            <a:off x="3886200" y="5501241"/>
            <a:ext cx="2142381" cy="288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40492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88" y="1185862"/>
            <a:ext cx="9382125" cy="4695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After Submit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855399" y="5488870"/>
            <a:ext cx="829225" cy="25849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10800000">
            <a:off x="1830687" y="5353998"/>
            <a:ext cx="920696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2824875" y="5208755"/>
            <a:ext cx="5278116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 indent="-177800">
              <a:buAutoNum type="arabicParenR"/>
            </a:pPr>
            <a:r>
              <a:rPr lang="en-MY" sz="1600" dirty="0" smtClean="0">
                <a:solidFill>
                  <a:srgbClr val="FF0000"/>
                </a:solidFill>
              </a:rPr>
              <a:t>Before approval, ‘Cancel’ button is available.</a:t>
            </a:r>
          </a:p>
          <a:p>
            <a:pPr marL="177800" indent="-177800">
              <a:buAutoNum type="arabicParenR"/>
            </a:pPr>
            <a:r>
              <a:rPr lang="en-MY" sz="1600" dirty="0" smtClean="0">
                <a:solidFill>
                  <a:srgbClr val="FF0000"/>
                </a:solidFill>
              </a:rPr>
              <a:t>After approval, ‘Cancel’ button will not be available.</a:t>
            </a:r>
          </a:p>
          <a:p>
            <a:pPr marL="177800"/>
            <a:r>
              <a:rPr lang="en-MY" sz="1600" dirty="0" smtClean="0">
                <a:solidFill>
                  <a:srgbClr val="FF0000"/>
                </a:solidFill>
              </a:rPr>
              <a:t>User will have to contact Principal directly if they wish to cancel request.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6576" y="2839153"/>
            <a:ext cx="2142381" cy="288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4713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After Submit (Primary)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311965"/>
            <a:ext cx="9191483" cy="43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52400"/>
            <a:ext cx="6400800" cy="372666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Assessment Setup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309054"/>
              </p:ext>
            </p:extLst>
          </p:nvPr>
        </p:nvGraphicFramePr>
        <p:xfrm>
          <a:off x="0" y="771525"/>
          <a:ext cx="9144000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45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Email sent to Principal</a:t>
            </a:r>
            <a:endParaRPr lang="en-M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52512"/>
            <a:ext cx="9117165" cy="36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Email sent to School Exam Secretary</a:t>
            </a:r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650"/>
            <a:ext cx="9170814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Reschedule Request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652" y="1089212"/>
          <a:ext cx="9038666" cy="455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11204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C4P-AS12: List of Reschedule Request Report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 below to view List of Reschedule Request Report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</a:t>
            </a:r>
          </a:p>
          <a:p>
            <a:r>
              <a:rPr lang="en-MY" sz="2700" b="1" dirty="0"/>
              <a:t>Menu Path:</a:t>
            </a:r>
          </a:p>
          <a:p>
            <a:pPr lvl="1"/>
            <a:r>
              <a:rPr lang="en-MY" sz="2400" dirty="0" smtClean="0"/>
              <a:t>Reporting Tools &gt; Query &gt; Query Viewer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4292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sz="2700" b="1" dirty="0"/>
              <a:t> </a:t>
            </a:r>
            <a:r>
              <a:rPr lang="en-MY" sz="2700" b="1" dirty="0" smtClean="0"/>
              <a:t>Description Name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Search Button</a:t>
            </a:r>
            <a:endParaRPr lang="en-MY" sz="2700" b="1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>
                <a:solidFill>
                  <a:srgbClr val="FF0000"/>
                </a:solidFill>
              </a:rPr>
              <a:t>Refer also to Online Help</a:t>
            </a:r>
          </a:p>
          <a:p>
            <a:pPr marL="0" indent="0">
              <a:buNone/>
            </a:pPr>
            <a:r>
              <a:rPr lang="en-MY" dirty="0"/>
              <a:t>Navigate to Manage Assessment &gt; </a:t>
            </a:r>
            <a:r>
              <a:rPr lang="en-MY" dirty="0" smtClean="0"/>
              <a:t>Generate Report &gt; Reschedule Report</a:t>
            </a:r>
            <a:endParaRPr lang="en-MY" dirty="0"/>
          </a:p>
          <a:p>
            <a:pPr marL="0" indent="0">
              <a:buNone/>
            </a:pPr>
            <a:r>
              <a:rPr lang="en-MY" u="sng" dirty="0"/>
              <a:t>http://</a:t>
            </a:r>
            <a:r>
              <a:rPr lang="en-MY" u="sng" dirty="0" smtClean="0"/>
              <a:t>help.ineis.moe.gov.bn/as/as_6.5.php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04" y="1148752"/>
            <a:ext cx="8266160" cy="3843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778368" y="4149934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751233" y="4389121"/>
            <a:ext cx="1879428" cy="24974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751233" y="4992624"/>
            <a:ext cx="377832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 smtClean="0">
                <a:solidFill>
                  <a:srgbClr val="FF0000"/>
                </a:solidFill>
              </a:rPr>
              <a:t>Reporting Tools &gt; Query &gt; Query Viewer 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42" y="2357531"/>
            <a:ext cx="8438743" cy="2152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Description Name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4454939" y="260535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5561856" y="3256255"/>
            <a:ext cx="3342096" cy="39261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41575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65" y="2236030"/>
            <a:ext cx="8998226" cy="229559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429653">
            <a:off x="127616" y="281414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Search Button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618362" y="3559124"/>
            <a:ext cx="1387707" cy="34978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3793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1749287"/>
            <a:ext cx="9037983" cy="3474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Run to HTML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5669280" y="4407409"/>
            <a:ext cx="621792" cy="36576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2429653">
            <a:off x="4648375" y="364984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18965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565"/>
            <a:ext cx="9144000" cy="2623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Institution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1353312" y="2359152"/>
            <a:ext cx="804672" cy="36576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2429653">
            <a:off x="253737" y="163396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1095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91113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Define Components and Sub Comp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Define the Assessments/Examination to be conducted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 (Secondary)</a:t>
            </a:r>
          </a:p>
          <a:p>
            <a:pPr lvl="1"/>
            <a:endParaRPr lang="en-MY" sz="2400" dirty="0" smtClean="0"/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Setup &gt; Define Components and Sub Comp</a:t>
            </a:r>
            <a:endParaRPr lang="en-MY" dirty="0"/>
          </a:p>
          <a:p>
            <a:pPr marL="342900" lvl="1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400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04" y="954502"/>
            <a:ext cx="7416356" cy="4283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Academic Institution</a:t>
            </a:r>
            <a:endParaRPr lang="en-MY" dirty="0"/>
          </a:p>
        </p:txBody>
      </p:sp>
      <p:sp>
        <p:nvSpPr>
          <p:cNvPr id="9" name="Right Arrow 8"/>
          <p:cNvSpPr/>
          <p:nvPr/>
        </p:nvSpPr>
        <p:spPr>
          <a:xfrm rot="2429653">
            <a:off x="1168138" y="344090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10" name="Rectangle 9"/>
          <p:cNvSpPr/>
          <p:nvPr/>
        </p:nvSpPr>
        <p:spPr>
          <a:xfrm>
            <a:off x="2267712" y="4151376"/>
            <a:ext cx="804672" cy="36576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7812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22" y="1655363"/>
            <a:ext cx="6467998" cy="3053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rest of the field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4304714" y="2829394"/>
            <a:ext cx="2039815" cy="165116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2172203">
            <a:off x="3199359" y="232643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8722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25" y="1285461"/>
            <a:ext cx="7446649" cy="3571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View Results button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873357" y="4298167"/>
            <a:ext cx="2151200" cy="53069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2429653">
            <a:off x="95297" y="3454813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7813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1" y="1086677"/>
            <a:ext cx="8812694" cy="4996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Excel Spreadsheet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777104">
            <a:off x="932909" y="194301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1672781" y="2703452"/>
            <a:ext cx="1216194" cy="38351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2798063" y="1975292"/>
            <a:ext cx="2390036" cy="675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Click Excel Spreadsheet to download to local machine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205947"/>
            <a:ext cx="6218804" cy="461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Ok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5162842" y="4980795"/>
            <a:ext cx="928469" cy="38564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8587456">
            <a:off x="5643323" y="415056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13855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Excel Spreadsheet</a:t>
            </a:r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9617"/>
            <a:ext cx="8873328" cy="23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Reschedule Request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652" y="1089212"/>
          <a:ext cx="9038666" cy="455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42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81542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sz="2700" dirty="0" smtClean="0"/>
              <a:t>Approved Reschedule Request Report</a:t>
            </a:r>
            <a:endParaRPr lang="en-MY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view List of Approved Reschedule Request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Examination Secretary</a:t>
            </a:r>
          </a:p>
          <a:p>
            <a:r>
              <a:rPr lang="en-MY" sz="2700" b="1" dirty="0"/>
              <a:t>Menu Path:</a:t>
            </a:r>
          </a:p>
          <a:p>
            <a:pPr lvl="1"/>
            <a:r>
              <a:rPr lang="en-MY" sz="2400" dirty="0" smtClean="0"/>
              <a:t>Reporting Tools &gt; Query &gt; Query Viewer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2969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sz="2700" b="1" dirty="0" smtClean="0"/>
              <a:t> Description Name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Search Button</a:t>
            </a:r>
            <a:endParaRPr lang="en-MY" sz="2700" b="1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r>
              <a:rPr lang="en-MY" b="1" dirty="0">
                <a:solidFill>
                  <a:srgbClr val="FF0000"/>
                </a:solidFill>
              </a:rPr>
              <a:t>Refer also to Online Help</a:t>
            </a:r>
          </a:p>
          <a:p>
            <a:pPr marL="0" indent="0">
              <a:buNone/>
            </a:pPr>
            <a:r>
              <a:rPr lang="en-MY" dirty="0"/>
              <a:t>Navigate to Manage Assessment &gt; Generate Report &gt; </a:t>
            </a:r>
            <a:r>
              <a:rPr lang="en-MY" dirty="0" smtClean="0"/>
              <a:t>Reschedule Report</a:t>
            </a:r>
            <a:endParaRPr lang="en-MY" dirty="0"/>
          </a:p>
          <a:p>
            <a:pPr marL="0" indent="0">
              <a:buNone/>
            </a:pPr>
            <a:r>
              <a:rPr lang="en-MY" u="sng" dirty="0"/>
              <a:t>http://help.ineis.moe.gov.bn/as/as_6.5.php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19" y="1341514"/>
            <a:ext cx="8266160" cy="3843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497010" y="430471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609851" y="4557927"/>
            <a:ext cx="1711320" cy="32008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751233" y="4992624"/>
            <a:ext cx="377832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 smtClean="0">
                <a:solidFill>
                  <a:srgbClr val="FF0000"/>
                </a:solidFill>
              </a:rPr>
              <a:t>Reporting Tools &gt; Query &gt; Query Viewer 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Concept - Secondary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 smtClean="0"/>
              <a:t>Component Code</a:t>
            </a:r>
          </a:p>
          <a:p>
            <a:pPr lvl="1"/>
            <a:r>
              <a:rPr lang="en-MY" dirty="0" smtClean="0"/>
              <a:t>APR1L6</a:t>
            </a:r>
          </a:p>
          <a:p>
            <a:pPr marL="342900" lvl="1" indent="0">
              <a:buNone/>
            </a:pPr>
            <a:endParaRPr lang="en-MY" dirty="0" smtClean="0"/>
          </a:p>
          <a:p>
            <a:r>
              <a:rPr lang="en-MY" b="1" dirty="0" smtClean="0"/>
              <a:t>Sub-Comp Code</a:t>
            </a:r>
          </a:p>
          <a:p>
            <a:pPr lvl="1"/>
            <a:r>
              <a:rPr lang="en-MY" dirty="0" smtClean="0"/>
              <a:t>TEST</a:t>
            </a:r>
          </a:p>
          <a:p>
            <a:pPr lvl="1"/>
            <a:r>
              <a:rPr lang="en-MY" dirty="0" smtClean="0"/>
              <a:t>TEST1</a:t>
            </a:r>
          </a:p>
          <a:p>
            <a:pPr lvl="1"/>
            <a:r>
              <a:rPr lang="en-MY" dirty="0" smtClean="0"/>
              <a:t>TEST2</a:t>
            </a:r>
          </a:p>
          <a:p>
            <a:pPr lvl="1"/>
            <a:r>
              <a:rPr lang="en-MY" dirty="0" smtClean="0"/>
              <a:t>PROJ (Project)</a:t>
            </a:r>
          </a:p>
          <a:p>
            <a:pPr lvl="1"/>
            <a:r>
              <a:rPr lang="en-MY" dirty="0" smtClean="0"/>
              <a:t>PRCTL (Practical)</a:t>
            </a:r>
          </a:p>
          <a:p>
            <a:pPr lvl="1"/>
            <a:endParaRPr lang="en-MY" dirty="0" smtClean="0"/>
          </a:p>
          <a:p>
            <a:pPr lvl="1"/>
            <a:endParaRPr lang="en-MY" dirty="0"/>
          </a:p>
        </p:txBody>
      </p:sp>
      <p:sp>
        <p:nvSpPr>
          <p:cNvPr id="4" name="TextBox 3"/>
          <p:cNvSpPr txBox="1"/>
          <p:nvPr/>
        </p:nvSpPr>
        <p:spPr>
          <a:xfrm>
            <a:off x="5292969" y="1196754"/>
            <a:ext cx="288387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Mathematics</a:t>
            </a:r>
          </a:p>
          <a:p>
            <a:r>
              <a:rPr lang="en-MY" dirty="0" smtClean="0"/>
              <a:t>TEST1</a:t>
            </a:r>
          </a:p>
          <a:p>
            <a:r>
              <a:rPr lang="en-MY" dirty="0" smtClean="0"/>
              <a:t>TEST2</a:t>
            </a:r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5292969" y="2552134"/>
            <a:ext cx="288387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Biology</a:t>
            </a:r>
          </a:p>
          <a:p>
            <a:r>
              <a:rPr lang="en-MY" dirty="0" smtClean="0"/>
              <a:t>TEST</a:t>
            </a:r>
          </a:p>
          <a:p>
            <a:r>
              <a:rPr lang="en-MY" dirty="0" smtClean="0"/>
              <a:t>PRCTL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5292968" y="3907514"/>
            <a:ext cx="288387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Computer Studies</a:t>
            </a:r>
          </a:p>
          <a:p>
            <a:r>
              <a:rPr lang="en-MY" dirty="0" smtClean="0"/>
              <a:t>TEST</a:t>
            </a:r>
          </a:p>
          <a:p>
            <a:r>
              <a:rPr lang="en-MY" dirty="0" smtClean="0"/>
              <a:t>PROJ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127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9767"/>
            <a:ext cx="9121600" cy="1947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Query Name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4454939" y="253865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5528602" y="3246696"/>
            <a:ext cx="3592998" cy="39261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822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" y="2398451"/>
            <a:ext cx="9144000" cy="198720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3281276">
            <a:off x="265648" y="279153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Search Button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671370" y="3615396"/>
            <a:ext cx="1387707" cy="38790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7424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1983705"/>
            <a:ext cx="9037983" cy="3315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Run to HTML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5669280" y="4645945"/>
            <a:ext cx="621792" cy="36576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2429653">
            <a:off x="4648374" y="390034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6657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" y="1895061"/>
            <a:ext cx="9024730" cy="2637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Institution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1353312" y="2359152"/>
            <a:ext cx="804672" cy="36576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2429653">
            <a:off x="253737" y="163396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7591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04" y="954502"/>
            <a:ext cx="7416356" cy="4283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Institution</a:t>
            </a:r>
            <a:endParaRPr lang="en-MY" dirty="0"/>
          </a:p>
        </p:txBody>
      </p:sp>
      <p:sp>
        <p:nvSpPr>
          <p:cNvPr id="9" name="Right Arrow 8"/>
          <p:cNvSpPr/>
          <p:nvPr/>
        </p:nvSpPr>
        <p:spPr>
          <a:xfrm rot="2429653">
            <a:off x="1168138" y="344090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10" name="Rectangle 9"/>
          <p:cNvSpPr/>
          <p:nvPr/>
        </p:nvSpPr>
        <p:spPr>
          <a:xfrm>
            <a:off x="2267712" y="4151376"/>
            <a:ext cx="804672" cy="36576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8227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84" y="1732724"/>
            <a:ext cx="6567799" cy="2879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rest of the field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4169664" y="2829394"/>
            <a:ext cx="2432304" cy="165116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2172203">
            <a:off x="3064311" y="232643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4636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09" y="1775791"/>
            <a:ext cx="6862396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View Results button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760813" y="4312235"/>
            <a:ext cx="1940185" cy="53069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2429653">
            <a:off x="95297" y="3454813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5978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635"/>
            <a:ext cx="9135656" cy="3950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Excel Spreadsheet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612805">
            <a:off x="540659" y="252536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1550334" y="2895889"/>
            <a:ext cx="1100599" cy="31154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2496185" y="2156470"/>
            <a:ext cx="2390036" cy="675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Click Excel Spreadsheet to download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1" y="1429883"/>
            <a:ext cx="5648605" cy="430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Ok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5106568" y="4905331"/>
            <a:ext cx="884738" cy="41225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8587456">
            <a:off x="5643323" y="415056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9473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Excel Spreadsheet</a:t>
            </a:r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" y="2292627"/>
            <a:ext cx="9011478" cy="21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/>
              <a:t>Add </a:t>
            </a:r>
            <a:r>
              <a:rPr lang="en-MY" sz="2700" b="1" dirty="0" smtClean="0"/>
              <a:t>a new </a:t>
            </a:r>
            <a:r>
              <a:rPr lang="en-MY" sz="2700" b="1" dirty="0"/>
              <a:t>Value </a:t>
            </a:r>
            <a:r>
              <a:rPr lang="en-MY" sz="2700" b="1" dirty="0" smtClean="0"/>
              <a:t>Tab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/>
              <a:t>Academic Institution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/>
              <a:t>Academic Organization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/>
              <a:t>Component Code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Button</a:t>
            </a:r>
            <a:endParaRPr lang="en-MY" sz="2700" b="1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>
                <a:solidFill>
                  <a:srgbClr val="FF0000"/>
                </a:solidFill>
              </a:rPr>
              <a:t>Refer also to Online Help: </a:t>
            </a:r>
            <a:endParaRPr lang="en-MY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MY" dirty="0" smtClean="0"/>
              <a:t>Navigate </a:t>
            </a:r>
            <a:r>
              <a:rPr lang="en-MY" dirty="0"/>
              <a:t>to Manage Assessment &gt; Define Assessment Structure &gt; Manage Assessment and Sub-Assessment Types</a:t>
            </a:r>
          </a:p>
          <a:p>
            <a:pPr marL="0" indent="0">
              <a:buNone/>
            </a:pPr>
            <a:r>
              <a:rPr lang="en-MY" u="sng" dirty="0"/>
              <a:t>http://help.ineis.moe.gov.bn/as/as_1.2.php#2</a:t>
            </a:r>
          </a:p>
          <a:p>
            <a:pPr marL="0" indent="0">
              <a:buNone/>
            </a:pP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r>
              <a:rPr lang="en-US" sz="3600" dirty="0" smtClean="0"/>
              <a:t>End </a:t>
            </a:r>
            <a:r>
              <a:rPr lang="en-US" sz="3600" dirty="0"/>
              <a:t>of Presentation</a:t>
            </a:r>
          </a:p>
          <a:p>
            <a:pPr algn="ctr">
              <a:buNone/>
            </a:pPr>
            <a:r>
              <a:rPr lang="en-US" sz="3600" dirty="0"/>
              <a:t>Thank </a:t>
            </a:r>
            <a:r>
              <a:rPr lang="en-US" sz="3600" dirty="0" smtClean="0"/>
              <a:t>You</a:t>
            </a:r>
          </a:p>
          <a:p>
            <a:pPr algn="ctr">
              <a:buNone/>
            </a:pPr>
            <a:r>
              <a:rPr lang="en-US" sz="3600" dirty="0" smtClean="0">
                <a:sym typeface="Wingdings" panose="05000000000000000000" pitchFamily="2" charset="2"/>
              </a:rPr>
              <a:t></a:t>
            </a:r>
          </a:p>
          <a:p>
            <a:pPr algn="ctr">
              <a:buNone/>
            </a:pPr>
            <a:endParaRPr lang="en-US" sz="3600" dirty="0"/>
          </a:p>
          <a:p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27021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52400"/>
            <a:ext cx="6400800" cy="372666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Assessment Setup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674002"/>
              </p:ext>
            </p:extLst>
          </p:nvPr>
        </p:nvGraphicFramePr>
        <p:xfrm>
          <a:off x="0" y="771525"/>
          <a:ext cx="9144000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79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08411" cy="5547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363974" y="4015035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271346" y="4166105"/>
            <a:ext cx="2044757" cy="45057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365475" y="4868069"/>
            <a:ext cx="439205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Setup &gt; Define Components and Sub Comp</a:t>
            </a:r>
          </a:p>
        </p:txBody>
      </p:sp>
    </p:spTree>
    <p:extLst>
      <p:ext uri="{BB962C8B-B14F-4D97-AF65-F5344CB8AC3E}">
        <p14:creationId xmlns:p14="http://schemas.microsoft.com/office/powerpoint/2010/main" val="15551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5569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Click Add a New Value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9490" y="2216820"/>
            <a:ext cx="1389649" cy="3429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9" name="Right Arrow 8"/>
          <p:cNvSpPr/>
          <p:nvPr/>
        </p:nvSpPr>
        <p:spPr>
          <a:xfrm rot="8734846">
            <a:off x="6039702" y="1755016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10" name="Rectangle 9"/>
          <p:cNvSpPr/>
          <p:nvPr/>
        </p:nvSpPr>
        <p:spPr>
          <a:xfrm>
            <a:off x="4669871" y="2563471"/>
            <a:ext cx="2849217" cy="453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Click Add a New Value Tab to enter new Assessment Code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Academic Institution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1043175"/>
            <a:ext cx="5105400" cy="505753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5561856" y="250676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6791649" y="2506759"/>
            <a:ext cx="2019535" cy="8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2000" dirty="0" smtClean="0">
                <a:solidFill>
                  <a:srgbClr val="FF0000"/>
                </a:solidFill>
              </a:rPr>
              <a:t>Click the lookup prompt</a:t>
            </a:r>
            <a:endParaRPr lang="en-M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Institution</a:t>
            </a:r>
            <a:endParaRPr lang="en-MY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185" t="11415" r="659" b="2496"/>
          <a:stretch/>
        </p:blipFill>
        <p:spPr>
          <a:xfrm>
            <a:off x="1828652" y="1017561"/>
            <a:ext cx="5391298" cy="493859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51643">
            <a:off x="872794" y="3618669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1866752" y="4057649"/>
            <a:ext cx="5181748" cy="40823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8114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61" y="1220207"/>
            <a:ext cx="6771836" cy="4782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Organization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702146">
            <a:off x="5990891" y="426321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2741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10617"/>
            <a:ext cx="5169412" cy="4774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the Component Code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2891355">
            <a:off x="5108640" y="3569822"/>
            <a:ext cx="727996" cy="4500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 rot="3166">
            <a:off x="3843536" y="4226198"/>
            <a:ext cx="3305096" cy="10697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000" dirty="0" smtClean="0">
                <a:solidFill>
                  <a:srgbClr val="FF0000"/>
                </a:solidFill>
              </a:rPr>
              <a:t>Note: </a:t>
            </a:r>
          </a:p>
          <a:p>
            <a:r>
              <a:rPr lang="en-MY" sz="2000" dirty="0" smtClean="0">
                <a:solidFill>
                  <a:srgbClr val="FF0000"/>
                </a:solidFill>
              </a:rPr>
              <a:t>Component Code is limited to 6 characters only</a:t>
            </a:r>
            <a:endParaRPr lang="en-M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34652"/>
            <a:ext cx="5372160" cy="4961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Add Button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51643">
            <a:off x="1299024" y="3567663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15275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72" y="764704"/>
            <a:ext cx="7277136" cy="5451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Active Status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645937">
            <a:off x="6303974" y="3272758"/>
            <a:ext cx="489589" cy="4355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5871266" y="3790559"/>
            <a:ext cx="2267792" cy="652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Click dropdown list and Select Active Status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up the rest of the fields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62" y="764703"/>
            <a:ext cx="7366811" cy="551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09" y="764704"/>
            <a:ext cx="7341052" cy="5499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Component Type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71950" y="3752850"/>
            <a:ext cx="4876800" cy="23240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dirty="0">
                <a:solidFill>
                  <a:srgbClr val="FF0000"/>
                </a:solidFill>
              </a:rPr>
              <a:t>Click dropdown list to select the Assessment Type:</a:t>
            </a:r>
          </a:p>
          <a:p>
            <a:r>
              <a:rPr lang="en-MY" b="1" dirty="0">
                <a:solidFill>
                  <a:srgbClr val="FF0000"/>
                </a:solidFill>
              </a:rPr>
              <a:t>BCAT</a:t>
            </a:r>
            <a:r>
              <a:rPr lang="en-MY" dirty="0">
                <a:solidFill>
                  <a:srgbClr val="FF0000"/>
                </a:solidFill>
              </a:rPr>
              <a:t> – Year 7 and Year 8</a:t>
            </a:r>
          </a:p>
          <a:p>
            <a:r>
              <a:rPr lang="en-MY" b="1" dirty="0">
                <a:solidFill>
                  <a:srgbClr val="FF0000"/>
                </a:solidFill>
              </a:rPr>
              <a:t>EXAM</a:t>
            </a:r>
            <a:r>
              <a:rPr lang="en-MY" dirty="0">
                <a:solidFill>
                  <a:srgbClr val="FF0000"/>
                </a:solidFill>
              </a:rPr>
              <a:t> – Qualifying </a:t>
            </a:r>
            <a:r>
              <a:rPr lang="en-MY" dirty="0" smtClean="0">
                <a:solidFill>
                  <a:srgbClr val="FF0000"/>
                </a:solidFill>
              </a:rPr>
              <a:t>/ End </a:t>
            </a:r>
            <a:r>
              <a:rPr lang="en-MY" dirty="0">
                <a:solidFill>
                  <a:srgbClr val="FF0000"/>
                </a:solidFill>
              </a:rPr>
              <a:t>of Year </a:t>
            </a:r>
            <a:r>
              <a:rPr lang="en-MY" dirty="0" smtClean="0">
                <a:solidFill>
                  <a:srgbClr val="FF0000"/>
                </a:solidFill>
              </a:rPr>
              <a:t>Examination</a:t>
            </a:r>
          </a:p>
          <a:p>
            <a:r>
              <a:rPr lang="en-MY" b="1" dirty="0" smtClean="0">
                <a:solidFill>
                  <a:srgbClr val="FF0000"/>
                </a:solidFill>
              </a:rPr>
              <a:t>MID YEAR </a:t>
            </a:r>
            <a:r>
              <a:rPr lang="en-MY" dirty="0" smtClean="0">
                <a:solidFill>
                  <a:srgbClr val="FF0000"/>
                </a:solidFill>
              </a:rPr>
              <a:t>– Mid Year Examination</a:t>
            </a:r>
            <a:endParaRPr lang="en-MY" dirty="0">
              <a:solidFill>
                <a:srgbClr val="FF0000"/>
              </a:solidFill>
            </a:endParaRPr>
          </a:p>
          <a:p>
            <a:r>
              <a:rPr lang="en-MY" b="1" dirty="0">
                <a:solidFill>
                  <a:srgbClr val="FF0000"/>
                </a:solidFill>
              </a:rPr>
              <a:t>SBA</a:t>
            </a:r>
            <a:r>
              <a:rPr lang="en-MY" dirty="0">
                <a:solidFill>
                  <a:srgbClr val="FF0000"/>
                </a:solidFill>
              </a:rPr>
              <a:t> – School Based </a:t>
            </a:r>
            <a:r>
              <a:rPr lang="en-MY" dirty="0" smtClean="0">
                <a:solidFill>
                  <a:srgbClr val="FF0000"/>
                </a:solidFill>
              </a:rPr>
              <a:t>Assessment</a:t>
            </a:r>
            <a:endParaRPr lang="en-MY" dirty="0">
              <a:solidFill>
                <a:srgbClr val="FF0000"/>
              </a:solidFill>
            </a:endParaRPr>
          </a:p>
          <a:p>
            <a:pPr marL="800100" indent="-800100"/>
            <a:r>
              <a:rPr lang="en-MY" b="1" dirty="0">
                <a:solidFill>
                  <a:srgbClr val="FF0000"/>
                </a:solidFill>
              </a:rPr>
              <a:t>TEST</a:t>
            </a:r>
            <a:r>
              <a:rPr lang="en-MY" dirty="0">
                <a:solidFill>
                  <a:srgbClr val="FF0000"/>
                </a:solidFill>
              </a:rPr>
              <a:t> – Other Assessments, </a:t>
            </a:r>
            <a:r>
              <a:rPr lang="en-MY" dirty="0" err="1">
                <a:solidFill>
                  <a:srgbClr val="FF0000"/>
                </a:solidFill>
              </a:rPr>
              <a:t>e.g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smtClean="0">
                <a:solidFill>
                  <a:srgbClr val="FF0000"/>
                </a:solidFill>
              </a:rPr>
              <a:t>Mock / </a:t>
            </a:r>
            <a:r>
              <a:rPr lang="en-MY" dirty="0">
                <a:solidFill>
                  <a:srgbClr val="FF0000"/>
                </a:solidFill>
              </a:rPr>
              <a:t>Assessment Test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3604639" y="4265733"/>
            <a:ext cx="378252" cy="36195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8426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93186"/>
            <a:ext cx="8277726" cy="270711"/>
          </a:xfrm>
        </p:spPr>
        <p:txBody>
          <a:bodyPr>
            <a:noAutofit/>
          </a:bodyPr>
          <a:lstStyle/>
          <a:p>
            <a:r>
              <a:rPr lang="en-MY" dirty="0" smtClean="0"/>
              <a:t>Student Assessment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enter the Assessment Weightages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Head of Subject Department</a:t>
            </a:r>
          </a:p>
          <a:p>
            <a:pPr lvl="1"/>
            <a:r>
              <a:rPr lang="en-MY" sz="2400" dirty="0" smtClean="0"/>
              <a:t>School Exam Secretary (Secondary)</a:t>
            </a:r>
            <a:endParaRPr lang="en-MY" sz="2700" b="1" dirty="0" smtClean="0"/>
          </a:p>
          <a:p>
            <a:r>
              <a:rPr lang="en-MY" sz="2700" b="1" dirty="0" smtClean="0"/>
              <a:t>Menu Path:</a:t>
            </a:r>
          </a:p>
          <a:p>
            <a:pPr lvl="1"/>
            <a:r>
              <a:rPr lang="en-MY" sz="2400" dirty="0" smtClean="0"/>
              <a:t>Academic Staff &gt; Assessment and Exams &gt; Setup &gt; Student Assessment 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42397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" y="764704"/>
            <a:ext cx="7405321" cy="5547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Sub Component (Sub Assessment)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6845207" y="4003298"/>
            <a:ext cx="575011" cy="5155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5304066" y="3090570"/>
            <a:ext cx="2907250" cy="8381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000" dirty="0" smtClean="0">
                <a:solidFill>
                  <a:srgbClr val="FF0000"/>
                </a:solidFill>
              </a:rPr>
              <a:t>Click ‘+’ button to add more sub-components</a:t>
            </a:r>
          </a:p>
        </p:txBody>
      </p:sp>
    </p:spTree>
    <p:extLst>
      <p:ext uri="{BB962C8B-B14F-4D97-AF65-F5344CB8AC3E}">
        <p14:creationId xmlns:p14="http://schemas.microsoft.com/office/powerpoint/2010/main" val="29116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709"/>
          <a:stretch/>
        </p:blipFill>
        <p:spPr>
          <a:xfrm>
            <a:off x="224936" y="768051"/>
            <a:ext cx="8681982" cy="551551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8558006">
            <a:off x="820901" y="5293063"/>
            <a:ext cx="602460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7150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4" y="783614"/>
            <a:ext cx="6170095" cy="552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52400"/>
            <a:ext cx="6400800" cy="372666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Assessment Setup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973963"/>
              </p:ext>
            </p:extLst>
          </p:nvPr>
        </p:nvGraphicFramePr>
        <p:xfrm>
          <a:off x="0" y="771525"/>
          <a:ext cx="9144000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44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Criteria Cut-off Date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96754"/>
            <a:ext cx="8547100" cy="4929411"/>
          </a:xfrm>
        </p:spPr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Setup the Criteria Cut-off Date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 (Secondary)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Setup &gt; Criteria </a:t>
            </a:r>
            <a:r>
              <a:rPr lang="en-MY" sz="2400" dirty="0" err="1" smtClean="0"/>
              <a:t>Cutoff</a:t>
            </a:r>
            <a:r>
              <a:rPr lang="en-MY" sz="2400" dirty="0" smtClean="0"/>
              <a:t> Date Setup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6277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How to use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/>
              <a:t>Add </a:t>
            </a:r>
            <a:r>
              <a:rPr lang="en-MY" sz="2700" b="1" dirty="0" smtClean="0"/>
              <a:t>a new </a:t>
            </a:r>
            <a:r>
              <a:rPr lang="en-MY" sz="2700" b="1" dirty="0"/>
              <a:t>Value </a:t>
            </a:r>
            <a:r>
              <a:rPr lang="en-MY" sz="2700" b="1" dirty="0" smtClean="0"/>
              <a:t>Tab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/>
              <a:t>Academic Institution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/>
              <a:t>Academic Organization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 smtClean="0"/>
              <a:t>Academic Year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Button</a:t>
            </a:r>
            <a:endParaRPr lang="en-MY" sz="2700" b="1" dirty="0"/>
          </a:p>
          <a:p>
            <a:pPr marL="385763" indent="-385763">
              <a:buAutoNum type="arabicPeriod"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Help: </a:t>
            </a:r>
          </a:p>
          <a:p>
            <a:pPr marL="0" indent="0">
              <a:buNone/>
            </a:pPr>
            <a:r>
              <a:rPr lang="en-MY" dirty="0" smtClean="0"/>
              <a:t>Navigate to Manage Assessment &gt; Define Assessment Structure &gt; Manage Assessment and Sub-Assessment Types</a:t>
            </a:r>
          </a:p>
          <a:p>
            <a:pPr marL="0" indent="0">
              <a:buNone/>
            </a:pPr>
            <a:r>
              <a:rPr lang="en-MY" u="sng" dirty="0" smtClean="0"/>
              <a:t>http</a:t>
            </a:r>
            <a:r>
              <a:rPr lang="en-MY" u="sng" dirty="0"/>
              <a:t>://help.ineis.moe.gov.bn/as/as_1.2.php#2</a:t>
            </a:r>
            <a:endParaRPr lang="en-MY" u="sng" dirty="0" smtClean="0"/>
          </a:p>
          <a:p>
            <a:pPr marL="0" indent="0">
              <a:buNone/>
            </a:pP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2" y="765841"/>
            <a:ext cx="8750105" cy="57302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mtClean="0"/>
              <a:t>Navigate</a:t>
            </a:r>
            <a:endParaRPr lang="en-MY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2867319" y="319037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712023" y="3317440"/>
            <a:ext cx="2023373" cy="59914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TextBox 7"/>
          <p:cNvSpPr txBox="1"/>
          <p:nvPr/>
        </p:nvSpPr>
        <p:spPr>
          <a:xfrm>
            <a:off x="513530" y="4023308"/>
            <a:ext cx="470757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Setup &gt; Criteria </a:t>
            </a:r>
            <a:r>
              <a:rPr lang="en-MY" b="1" dirty="0" smtClean="0">
                <a:solidFill>
                  <a:srgbClr val="FF0000"/>
                </a:solidFill>
              </a:rPr>
              <a:t>Cut-off </a:t>
            </a:r>
            <a:r>
              <a:rPr lang="en-MY" b="1" dirty="0">
                <a:solidFill>
                  <a:srgbClr val="FF0000"/>
                </a:solidFill>
              </a:rPr>
              <a:t>Date </a:t>
            </a:r>
            <a:r>
              <a:rPr lang="en-MY" b="1" dirty="0" smtClean="0">
                <a:solidFill>
                  <a:srgbClr val="FF0000"/>
                </a:solidFill>
              </a:rPr>
              <a:t>Setup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/>
          <a:lstStyle/>
          <a:p>
            <a:r>
              <a:rPr lang="en-MY" dirty="0"/>
              <a:t>Click Add a New Value</a:t>
            </a: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359"/>
          <a:stretch/>
        </p:blipFill>
        <p:spPr>
          <a:xfrm>
            <a:off x="1498261" y="764704"/>
            <a:ext cx="6274140" cy="52758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20474" y="2215091"/>
            <a:ext cx="2185443" cy="43978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1" name="Right Arrow 10"/>
          <p:cNvSpPr/>
          <p:nvPr/>
        </p:nvSpPr>
        <p:spPr>
          <a:xfrm rot="2051643">
            <a:off x="3030164" y="162544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8817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409" y="764704"/>
            <a:ext cx="8132480" cy="5536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Institution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 flipV="1">
            <a:off x="3269175" y="4058669"/>
            <a:ext cx="4607292" cy="39756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ight Arrow 6"/>
          <p:cNvSpPr/>
          <p:nvPr/>
        </p:nvSpPr>
        <p:spPr>
          <a:xfrm rot="2051643">
            <a:off x="2162258" y="3410239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4991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257" y="1100771"/>
            <a:ext cx="5744837" cy="4760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</a:t>
            </a:r>
            <a:r>
              <a:rPr lang="en-MY" dirty="0"/>
              <a:t>Academic </a:t>
            </a:r>
            <a:r>
              <a:rPr lang="en-MY" dirty="0" smtClean="0"/>
              <a:t>Organization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2775873">
            <a:off x="5845525" y="4321718"/>
            <a:ext cx="869125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3569065" y="5031249"/>
            <a:ext cx="403702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MY" b="1" dirty="0" smtClean="0"/>
              <a:t>Select the </a:t>
            </a:r>
            <a:r>
              <a:rPr lang="en-MY" b="1" dirty="0" smtClean="0">
                <a:solidFill>
                  <a:srgbClr val="FF0000"/>
                </a:solidFill>
              </a:rPr>
              <a:t>Academic Organization.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/>
              <a:t>Search </a:t>
            </a:r>
            <a:r>
              <a:rPr lang="en-MY" sz="2700" b="1" dirty="0" smtClean="0"/>
              <a:t>for Existing Value</a:t>
            </a:r>
          </a:p>
          <a:p>
            <a:pPr marL="385763" indent="-385763">
              <a:buAutoNum type="arabicPeriod"/>
            </a:pPr>
            <a:r>
              <a:rPr lang="en-MY" dirty="0" smtClean="0"/>
              <a:t>Choose</a:t>
            </a:r>
            <a:r>
              <a:rPr lang="en-MY" sz="2700" b="1" dirty="0" smtClean="0"/>
              <a:t> </a:t>
            </a:r>
            <a:r>
              <a:rPr lang="en-MY" sz="2700" b="1" dirty="0"/>
              <a:t>Course ID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the </a:t>
            </a:r>
            <a:r>
              <a:rPr lang="en-MY" sz="2700" b="1" dirty="0"/>
              <a:t>Course ID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>
                <a:solidFill>
                  <a:srgbClr val="FF0000"/>
                </a:solidFill>
              </a:rPr>
              <a:t>Refer also to Online Help: </a:t>
            </a:r>
            <a:endParaRPr lang="en-MY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MY" dirty="0" smtClean="0"/>
              <a:t>Navigate </a:t>
            </a:r>
            <a:r>
              <a:rPr lang="en-MY" dirty="0"/>
              <a:t>to Manage Assessment &gt; Define Assessment Structure &gt; Manage </a:t>
            </a:r>
            <a:r>
              <a:rPr lang="en-MY" dirty="0" smtClean="0"/>
              <a:t>Assessment and Exam Percentage</a:t>
            </a:r>
          </a:p>
          <a:p>
            <a:pPr marL="0" indent="0">
              <a:buNone/>
            </a:pPr>
            <a:r>
              <a:rPr lang="en-MY" u="sng" dirty="0"/>
              <a:t>http://help.ineis.moe.gov.bn/as/as_1.1.php</a:t>
            </a:r>
          </a:p>
        </p:txBody>
      </p:sp>
    </p:spTree>
    <p:extLst>
      <p:ext uri="{BB962C8B-B14F-4D97-AF65-F5344CB8AC3E}">
        <p14:creationId xmlns:p14="http://schemas.microsoft.com/office/powerpoint/2010/main" val="39957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97" y="1125551"/>
            <a:ext cx="7417202" cy="487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Year 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3903401" y="4048103"/>
            <a:ext cx="60376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3061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36" y="1254003"/>
            <a:ext cx="5952595" cy="4629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Button</a:t>
            </a:r>
            <a:endParaRPr lang="en-MY" dirty="0"/>
          </a:p>
        </p:txBody>
      </p:sp>
      <p:sp>
        <p:nvSpPr>
          <p:cNvPr id="6" name="Right Arrow 5"/>
          <p:cNvSpPr/>
          <p:nvPr/>
        </p:nvSpPr>
        <p:spPr>
          <a:xfrm rot="8869748">
            <a:off x="3321636" y="4582854"/>
            <a:ext cx="682043" cy="7355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6876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70" y="1414615"/>
            <a:ext cx="8193313" cy="4089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the Cut-off Date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1375857" y="3152957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3436045" y="3459279"/>
            <a:ext cx="3838814" cy="6689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dirty="0" smtClean="0">
                <a:solidFill>
                  <a:srgbClr val="FF0000"/>
                </a:solidFill>
              </a:rPr>
              <a:t>Set Deadline to define Component and Subcomponent criteria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27" y="1092682"/>
            <a:ext cx="8062639" cy="4024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Save the Criteria Cut-off Date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465157">
            <a:off x="1263931" y="3420539"/>
            <a:ext cx="824477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587427" y="4637465"/>
            <a:ext cx="3513086" cy="12730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dirty="0" smtClean="0">
                <a:solidFill>
                  <a:srgbClr val="FF0000"/>
                </a:solidFill>
              </a:rPr>
              <a:t>Before Cut-off Date,</a:t>
            </a:r>
          </a:p>
          <a:p>
            <a:r>
              <a:rPr lang="en-MY" dirty="0" smtClean="0">
                <a:solidFill>
                  <a:srgbClr val="FF0000"/>
                </a:solidFill>
              </a:rPr>
              <a:t>Users </a:t>
            </a:r>
            <a:r>
              <a:rPr lang="en-MY" b="1" dirty="0" smtClean="0">
                <a:solidFill>
                  <a:srgbClr val="FF0000"/>
                </a:solidFill>
              </a:rPr>
              <a:t>CAN</a:t>
            </a:r>
            <a:r>
              <a:rPr lang="en-MY" dirty="0" smtClean="0">
                <a:solidFill>
                  <a:srgbClr val="FF0000"/>
                </a:solidFill>
              </a:rPr>
              <a:t> add/modify/delete:</a:t>
            </a:r>
          </a:p>
          <a:p>
            <a:r>
              <a:rPr lang="en-MY" dirty="0" smtClean="0">
                <a:solidFill>
                  <a:srgbClr val="FF0000"/>
                </a:solidFill>
              </a:rPr>
              <a:t>Define Component Criteria</a:t>
            </a:r>
          </a:p>
          <a:p>
            <a:r>
              <a:rPr lang="en-MY" dirty="0" smtClean="0">
                <a:solidFill>
                  <a:srgbClr val="FF0000"/>
                </a:solidFill>
              </a:rPr>
              <a:t>Define Sub-Component Criteria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6014" y="4637465"/>
            <a:ext cx="3790724" cy="12730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dirty="0" smtClean="0">
                <a:solidFill>
                  <a:srgbClr val="FF0000"/>
                </a:solidFill>
              </a:rPr>
              <a:t>On/After Cut-off Date,</a:t>
            </a:r>
          </a:p>
          <a:p>
            <a:r>
              <a:rPr lang="en-MY" dirty="0" smtClean="0">
                <a:solidFill>
                  <a:srgbClr val="FF0000"/>
                </a:solidFill>
              </a:rPr>
              <a:t>Users </a:t>
            </a:r>
            <a:r>
              <a:rPr lang="en-MY" b="1" dirty="0" smtClean="0">
                <a:solidFill>
                  <a:srgbClr val="FF0000"/>
                </a:solidFill>
              </a:rPr>
              <a:t>CANNOT</a:t>
            </a:r>
            <a:r>
              <a:rPr lang="en-MY" dirty="0" smtClean="0">
                <a:solidFill>
                  <a:srgbClr val="FF0000"/>
                </a:solidFill>
              </a:rPr>
              <a:t> add/modify/delete:</a:t>
            </a:r>
          </a:p>
          <a:p>
            <a:r>
              <a:rPr lang="en-MY" dirty="0" smtClean="0">
                <a:solidFill>
                  <a:srgbClr val="FF0000"/>
                </a:solidFill>
              </a:rPr>
              <a:t>Define Component Criteria</a:t>
            </a:r>
          </a:p>
          <a:p>
            <a:r>
              <a:rPr lang="en-MY" dirty="0" smtClean="0">
                <a:solidFill>
                  <a:srgbClr val="FF0000"/>
                </a:solidFill>
              </a:rPr>
              <a:t>Define Sub-Component Criteria</a:t>
            </a:r>
          </a:p>
        </p:txBody>
      </p:sp>
    </p:spTree>
    <p:extLst>
      <p:ext uri="{BB962C8B-B14F-4D97-AF65-F5344CB8AC3E}">
        <p14:creationId xmlns:p14="http://schemas.microsoft.com/office/powerpoint/2010/main" val="28123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52400"/>
            <a:ext cx="6400800" cy="372666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Assessment Setup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106135"/>
              </p:ext>
            </p:extLst>
          </p:nvPr>
        </p:nvGraphicFramePr>
        <p:xfrm>
          <a:off x="0" y="771525"/>
          <a:ext cx="9144000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4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91113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Define Component Criteria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setup the marks and weightages of the assessment for each subject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 (Secondary)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Setup &gt; Define Component Criteria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6933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/>
              <a:t>Add </a:t>
            </a:r>
            <a:r>
              <a:rPr lang="en-MY" sz="2700" b="1" dirty="0" smtClean="0"/>
              <a:t>a new </a:t>
            </a:r>
            <a:r>
              <a:rPr lang="en-MY" sz="2700" b="1" dirty="0"/>
              <a:t>Value </a:t>
            </a:r>
            <a:r>
              <a:rPr lang="en-MY" sz="2700" b="1" dirty="0" smtClean="0"/>
              <a:t>Tab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/>
              <a:t>Academic </a:t>
            </a:r>
            <a:r>
              <a:rPr lang="en-MY" sz="2700" b="1" dirty="0" smtClean="0"/>
              <a:t>Institution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sz="2700" b="1" dirty="0" smtClean="0"/>
              <a:t> Academic Career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 smtClean="0"/>
              <a:t>Subject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 smtClean="0"/>
              <a:t>Academic Year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Button</a:t>
            </a:r>
            <a:endParaRPr lang="en-MY" sz="2700" b="1" dirty="0"/>
          </a:p>
          <a:p>
            <a:pPr marL="385763" indent="-385763">
              <a:buAutoNum type="arabicPeriod"/>
            </a:pPr>
            <a:endParaRPr lang="en-MY" dirty="0"/>
          </a:p>
          <a:p>
            <a:pPr marL="0" indent="0">
              <a:buNone/>
            </a:pPr>
            <a:r>
              <a:rPr lang="en-MY" b="1" dirty="0">
                <a:solidFill>
                  <a:srgbClr val="FF0000"/>
                </a:solidFill>
              </a:rPr>
              <a:t>Refer also to Online Help: </a:t>
            </a:r>
            <a:endParaRPr lang="en-MY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MY" dirty="0" smtClean="0"/>
              <a:t>Navigate </a:t>
            </a:r>
            <a:r>
              <a:rPr lang="en-MY" dirty="0"/>
              <a:t>to Manage Assessment &gt; Define Assessment Structure &gt; Manage Assessment and Sub-Assessment Types</a:t>
            </a:r>
          </a:p>
          <a:p>
            <a:pPr marL="0" indent="0">
              <a:buNone/>
            </a:pPr>
            <a:r>
              <a:rPr lang="en-MY" u="sng" dirty="0"/>
              <a:t>http://help.ineis.moe.gov.bn/as/as_1.2.php#2</a:t>
            </a:r>
          </a:p>
        </p:txBody>
      </p:sp>
    </p:spTree>
    <p:extLst>
      <p:ext uri="{BB962C8B-B14F-4D97-AF65-F5344CB8AC3E}">
        <p14:creationId xmlns:p14="http://schemas.microsoft.com/office/powerpoint/2010/main" val="248669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0" y="764704"/>
            <a:ext cx="8426582" cy="5542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943863" y="215124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690082" y="2265065"/>
            <a:ext cx="2253780" cy="61239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362017" y="3455259"/>
            <a:ext cx="410396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Setup &gt; Define Component Criteria</a:t>
            </a:r>
          </a:p>
        </p:txBody>
      </p:sp>
    </p:spTree>
    <p:extLst>
      <p:ext uri="{BB962C8B-B14F-4D97-AF65-F5344CB8AC3E}">
        <p14:creationId xmlns:p14="http://schemas.microsoft.com/office/powerpoint/2010/main" val="27442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941263" y="742953"/>
            <a:ext cx="4418526" cy="55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a New Value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4230657" y="1636566"/>
            <a:ext cx="1893052" cy="3429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8734846">
            <a:off x="6133126" y="114455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1726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557" t="9991"/>
          <a:stretch/>
        </p:blipFill>
        <p:spPr>
          <a:xfrm>
            <a:off x="1259519" y="937968"/>
            <a:ext cx="6707069" cy="491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Institution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1259519" y="4556454"/>
            <a:ext cx="6303331" cy="37749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7508384">
            <a:off x="2842780" y="3678718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12316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21" y="862768"/>
            <a:ext cx="8837193" cy="51016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649083" y="456213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635036" y="4731025"/>
            <a:ext cx="2014045" cy="38844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453054" y="5217529"/>
            <a:ext cx="439205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Setup &gt; </a:t>
            </a:r>
            <a:r>
              <a:rPr lang="en-MY" b="1" dirty="0" smtClean="0">
                <a:solidFill>
                  <a:srgbClr val="FF0000"/>
                </a:solidFill>
              </a:rPr>
              <a:t>Student Assessment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59" y="1076038"/>
            <a:ext cx="5818706" cy="4928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Career</a:t>
            </a:r>
            <a:endParaRPr lang="en-MY" dirty="0"/>
          </a:p>
        </p:txBody>
      </p:sp>
      <p:sp>
        <p:nvSpPr>
          <p:cNvPr id="6" name="Right Arrow 5"/>
          <p:cNvSpPr/>
          <p:nvPr/>
        </p:nvSpPr>
        <p:spPr>
          <a:xfrm rot="8734846">
            <a:off x="4653186" y="3484338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4247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287" y="1189892"/>
            <a:ext cx="5245744" cy="4859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up the rest of the field</a:t>
            </a:r>
            <a:endParaRPr lang="en-MY" dirty="0"/>
          </a:p>
        </p:txBody>
      </p:sp>
      <p:sp>
        <p:nvSpPr>
          <p:cNvPr id="6" name="Right Arrow 5"/>
          <p:cNvSpPr/>
          <p:nvPr/>
        </p:nvSpPr>
        <p:spPr>
          <a:xfrm rot="9075976">
            <a:off x="5645207" y="304537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2162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266" y="1133109"/>
            <a:ext cx="5512818" cy="4869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Button</a:t>
            </a:r>
            <a:endParaRPr lang="en-MY" dirty="0"/>
          </a:p>
        </p:txBody>
      </p:sp>
      <p:sp>
        <p:nvSpPr>
          <p:cNvPr id="6" name="Right Arrow 5"/>
          <p:cNvSpPr/>
          <p:nvPr/>
        </p:nvSpPr>
        <p:spPr>
          <a:xfrm rot="9075976">
            <a:off x="3355984" y="467676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316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387"/>
            <a:ext cx="9144000" cy="3524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Active Status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10" y="3688575"/>
            <a:ext cx="6577655" cy="188199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" name="Right Arrow 7"/>
          <p:cNvSpPr/>
          <p:nvPr/>
        </p:nvSpPr>
        <p:spPr>
          <a:xfrm rot="9075976">
            <a:off x="5232857" y="2146928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9" name="Rectangle 8"/>
          <p:cNvSpPr/>
          <p:nvPr/>
        </p:nvSpPr>
        <p:spPr>
          <a:xfrm>
            <a:off x="5294219" y="2960818"/>
            <a:ext cx="2266921" cy="5921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dirty="0" smtClean="0">
                <a:solidFill>
                  <a:srgbClr val="FF0000"/>
                </a:solidFill>
              </a:rPr>
              <a:t>Click dropdown list to select the status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06" y="975946"/>
            <a:ext cx="7961703" cy="5063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Component Code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546912" y="3677698"/>
            <a:ext cx="360464" cy="371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1212360" y="4260001"/>
            <a:ext cx="2084828" cy="8495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Click prompt button to select the Component Code</a:t>
            </a:r>
            <a:endParaRPr lang="en-MY" sz="16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9075976">
            <a:off x="4494171" y="287136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1545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067166"/>
            <a:ext cx="5352500" cy="4981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Term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9075976">
            <a:off x="4767525" y="3525132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4372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028740"/>
            <a:ext cx="5309149" cy="4943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Session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9075976">
            <a:off x="4869317" y="370171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5654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41101"/>
            <a:ext cx="9144000" cy="3486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the rest of the Field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93" y="4503068"/>
            <a:ext cx="7339013" cy="170485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Right Arrow 5"/>
          <p:cNvSpPr/>
          <p:nvPr/>
        </p:nvSpPr>
        <p:spPr>
          <a:xfrm rot="5400000">
            <a:off x="6886439" y="4022301"/>
            <a:ext cx="269746" cy="4734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4766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73796"/>
            <a:ext cx="9144000" cy="3476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Save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8680048">
            <a:off x="528404" y="409522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ectangle 7"/>
          <p:cNvSpPr/>
          <p:nvPr/>
        </p:nvSpPr>
        <p:spPr>
          <a:xfrm>
            <a:off x="5712750" y="4294491"/>
            <a:ext cx="3140138" cy="755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Y" dirty="0" smtClean="0">
                <a:solidFill>
                  <a:srgbClr val="FF0000"/>
                </a:solidFill>
              </a:rPr>
              <a:t>(+) Add Component code</a:t>
            </a:r>
          </a:p>
          <a:p>
            <a:r>
              <a:rPr lang="en-MY" dirty="0" smtClean="0">
                <a:solidFill>
                  <a:srgbClr val="FF0000"/>
                </a:solidFill>
              </a:rPr>
              <a:t>(–) </a:t>
            </a:r>
            <a:r>
              <a:rPr lang="en-MY" dirty="0">
                <a:solidFill>
                  <a:srgbClr val="FF0000"/>
                </a:solidFill>
              </a:rPr>
              <a:t>Delete Component </a:t>
            </a:r>
            <a:r>
              <a:rPr lang="en-MY" dirty="0" smtClean="0">
                <a:solidFill>
                  <a:srgbClr val="FF0000"/>
                </a:solidFill>
              </a:rPr>
              <a:t>code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Understanding Component Weightages</a:t>
            </a:r>
            <a:endParaRPr lang="en-MY" dirty="0"/>
          </a:p>
        </p:txBody>
      </p:sp>
      <p:sp>
        <p:nvSpPr>
          <p:cNvPr id="4" name="Right Arrow 3"/>
          <p:cNvSpPr/>
          <p:nvPr/>
        </p:nvSpPr>
        <p:spPr>
          <a:xfrm>
            <a:off x="537883" y="1183341"/>
            <a:ext cx="7893424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Down Arrow 4"/>
          <p:cNvSpPr/>
          <p:nvPr/>
        </p:nvSpPr>
        <p:spPr>
          <a:xfrm>
            <a:off x="430307" y="1586752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107577" y="2293184"/>
            <a:ext cx="108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1</a:t>
            </a:r>
            <a:endParaRPr lang="en-MY" dirty="0"/>
          </a:p>
        </p:txBody>
      </p:sp>
      <p:sp>
        <p:nvSpPr>
          <p:cNvPr id="7" name="Down Arrow 6"/>
          <p:cNvSpPr/>
          <p:nvPr/>
        </p:nvSpPr>
        <p:spPr>
          <a:xfrm>
            <a:off x="3321239" y="1586752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/>
          <p:cNvSpPr txBox="1"/>
          <p:nvPr/>
        </p:nvSpPr>
        <p:spPr>
          <a:xfrm>
            <a:off x="2998509" y="2354332"/>
            <a:ext cx="108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2</a:t>
            </a:r>
            <a:endParaRPr lang="en-MY" dirty="0"/>
          </a:p>
        </p:txBody>
      </p:sp>
      <p:sp>
        <p:nvSpPr>
          <p:cNvPr id="9" name="Down Arrow 8"/>
          <p:cNvSpPr/>
          <p:nvPr/>
        </p:nvSpPr>
        <p:spPr>
          <a:xfrm>
            <a:off x="6655926" y="1586752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6133731" y="2354332"/>
            <a:ext cx="148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388" y="2871407"/>
            <a:ext cx="5248258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Term 1</a:t>
            </a:r>
          </a:p>
          <a:p>
            <a:r>
              <a:rPr lang="en-MY" dirty="0" smtClean="0"/>
              <a:t>APR1L6 (Academic Progress Report 1) – </a:t>
            </a:r>
            <a:r>
              <a:rPr lang="en-MY" dirty="0"/>
              <a:t> </a:t>
            </a:r>
            <a:r>
              <a:rPr lang="en-MY" dirty="0" smtClean="0"/>
              <a:t>10%</a:t>
            </a:r>
          </a:p>
          <a:p>
            <a:endParaRPr lang="en-MY" dirty="0" smtClean="0"/>
          </a:p>
          <a:p>
            <a:r>
              <a:rPr lang="en-MY" b="1" dirty="0" smtClean="0"/>
              <a:t>Term 2</a:t>
            </a:r>
          </a:p>
          <a:p>
            <a:r>
              <a:rPr lang="en-MY" dirty="0" smtClean="0"/>
              <a:t>APR2L6 </a:t>
            </a:r>
            <a:r>
              <a:rPr lang="en-MY" dirty="0"/>
              <a:t>(School Based Assessment 1)– </a:t>
            </a:r>
            <a:r>
              <a:rPr lang="en-MY" dirty="0" smtClean="0"/>
              <a:t>30%</a:t>
            </a:r>
          </a:p>
          <a:p>
            <a:endParaRPr lang="en-MY" b="1" dirty="0" smtClean="0"/>
          </a:p>
          <a:p>
            <a:r>
              <a:rPr lang="en-MY" b="1" dirty="0" smtClean="0"/>
              <a:t>Term 3</a:t>
            </a:r>
            <a:endParaRPr lang="en-MY" b="1" dirty="0"/>
          </a:p>
          <a:p>
            <a:r>
              <a:rPr lang="en-MY" dirty="0" smtClean="0"/>
              <a:t>EOYL6 </a:t>
            </a:r>
            <a:r>
              <a:rPr lang="en-MY" dirty="0"/>
              <a:t>(School Based Assessment 1)– </a:t>
            </a:r>
            <a:r>
              <a:rPr lang="en-MY" dirty="0" smtClean="0"/>
              <a:t>60%</a:t>
            </a:r>
            <a:endParaRPr lang="en-MY" dirty="0"/>
          </a:p>
          <a:p>
            <a:endParaRPr lang="en-MY" dirty="0"/>
          </a:p>
        </p:txBody>
      </p:sp>
      <p:sp>
        <p:nvSpPr>
          <p:cNvPr id="19" name="TextBox 18"/>
          <p:cNvSpPr txBox="1"/>
          <p:nvPr/>
        </p:nvSpPr>
        <p:spPr>
          <a:xfrm>
            <a:off x="430307" y="822529"/>
            <a:ext cx="27835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dirty="0" smtClean="0"/>
              <a:t>Assessment % - </a:t>
            </a:r>
            <a:r>
              <a:rPr lang="en-MY" dirty="0"/>
              <a:t>4</a:t>
            </a:r>
            <a:r>
              <a:rPr lang="en-MY" dirty="0" smtClean="0"/>
              <a:t>0%</a:t>
            </a:r>
            <a:endParaRPr lang="en-MY" dirty="0"/>
          </a:p>
        </p:txBody>
      </p:sp>
      <p:sp>
        <p:nvSpPr>
          <p:cNvPr id="13" name="TextBox 12"/>
          <p:cNvSpPr txBox="1"/>
          <p:nvPr/>
        </p:nvSpPr>
        <p:spPr>
          <a:xfrm>
            <a:off x="5264156" y="814009"/>
            <a:ext cx="27835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dirty="0" smtClean="0"/>
              <a:t>Assessment % - </a:t>
            </a:r>
            <a:r>
              <a:rPr lang="en-MY" dirty="0"/>
              <a:t>6</a:t>
            </a:r>
            <a:r>
              <a:rPr lang="en-MY" dirty="0" smtClean="0"/>
              <a:t>0%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99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11" y="1023203"/>
            <a:ext cx="7104340" cy="489350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/>
          <a:lstStyle/>
          <a:p>
            <a:r>
              <a:rPr lang="en-MY" dirty="0" smtClean="0"/>
              <a:t>Click Search Button</a:t>
            </a:r>
            <a:endParaRPr lang="en-MY" dirty="0"/>
          </a:p>
        </p:txBody>
      </p:sp>
      <p:sp>
        <p:nvSpPr>
          <p:cNvPr id="10" name="Right Arrow 9"/>
          <p:cNvSpPr/>
          <p:nvPr/>
        </p:nvSpPr>
        <p:spPr>
          <a:xfrm rot="8734846">
            <a:off x="1781741" y="444907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8211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4" y="1448135"/>
            <a:ext cx="9065415" cy="3914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5237" y="5266405"/>
            <a:ext cx="2428654" cy="755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dirty="0" smtClean="0">
                <a:solidFill>
                  <a:srgbClr val="FF0000"/>
                </a:solidFill>
              </a:rPr>
              <a:t>Click checkbox to consider for exam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4393710" y="4560135"/>
            <a:ext cx="663469" cy="41634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ectangle 7"/>
          <p:cNvSpPr/>
          <p:nvPr/>
        </p:nvSpPr>
        <p:spPr>
          <a:xfrm>
            <a:off x="5205448" y="2204088"/>
            <a:ext cx="3466112" cy="10359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Y" sz="1600" b="1" dirty="0" smtClean="0">
                <a:solidFill>
                  <a:srgbClr val="FF0000"/>
                </a:solidFill>
              </a:rPr>
              <a:t>Note:</a:t>
            </a:r>
          </a:p>
          <a:p>
            <a:r>
              <a:rPr lang="en-MY" sz="1600" b="1" dirty="0" smtClean="0">
                <a:solidFill>
                  <a:srgbClr val="FF0000"/>
                </a:solidFill>
              </a:rPr>
              <a:t>Sum of weightages must be equal to Assessment in Percentage</a:t>
            </a:r>
            <a:endParaRPr lang="en-MY" sz="1600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489055" y="2645464"/>
            <a:ext cx="2659243" cy="47914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7062267" y="3278485"/>
            <a:ext cx="401752" cy="41330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2294" t="51436" r="35159" b="8143"/>
          <a:stretch/>
        </p:blipFill>
        <p:spPr>
          <a:xfrm>
            <a:off x="140087" y="3392750"/>
            <a:ext cx="3995150" cy="137555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450940" y="5153148"/>
            <a:ext cx="3441324" cy="1010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Message box if weightages are not equal to Assessment in Percentage</a:t>
            </a:r>
            <a:endParaRPr lang="en-MY" sz="1600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2076184" y="4770722"/>
            <a:ext cx="304801" cy="52094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/>
          <a:p>
            <a:r>
              <a:rPr lang="en-MY" dirty="0" smtClean="0"/>
              <a:t>Weightage in Percentage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990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056"/>
            <a:ext cx="9144000" cy="3848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/>
          <a:lstStyle/>
          <a:p>
            <a:r>
              <a:rPr lang="en-MY" dirty="0" smtClean="0"/>
              <a:t>Click Save</a:t>
            </a:r>
            <a:endParaRPr lang="en-MY" dirty="0"/>
          </a:p>
        </p:txBody>
      </p:sp>
      <p:sp>
        <p:nvSpPr>
          <p:cNvPr id="8" name="Right Arrow 7"/>
          <p:cNvSpPr/>
          <p:nvPr/>
        </p:nvSpPr>
        <p:spPr>
          <a:xfrm rot="8184086">
            <a:off x="467419" y="4465147"/>
            <a:ext cx="633114" cy="4773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12874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561"/>
            <a:ext cx="9144000" cy="4423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Date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7473959">
            <a:off x="1239783" y="2579344"/>
            <a:ext cx="801108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2717183" y="4518255"/>
            <a:ext cx="2844673" cy="798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Y" sz="1600" b="1" dirty="0" smtClean="0">
                <a:solidFill>
                  <a:srgbClr val="FF0000"/>
                </a:solidFill>
              </a:rPr>
              <a:t>Assessment Release Date</a:t>
            </a:r>
            <a:endParaRPr lang="en-MY" sz="1600" dirty="0" smtClean="0">
              <a:solidFill>
                <a:srgbClr val="FF0000"/>
              </a:solidFill>
            </a:endParaRPr>
          </a:p>
          <a:p>
            <a:r>
              <a:rPr lang="en-MY" sz="1600" dirty="0" smtClean="0">
                <a:solidFill>
                  <a:srgbClr val="FF0000"/>
                </a:solidFill>
              </a:rPr>
              <a:t>Date Teacher informs the student of project/classwork</a:t>
            </a:r>
          </a:p>
        </p:txBody>
      </p:sp>
      <p:sp>
        <p:nvSpPr>
          <p:cNvPr id="8" name="Rectangle 7"/>
          <p:cNvSpPr/>
          <p:nvPr/>
        </p:nvSpPr>
        <p:spPr>
          <a:xfrm>
            <a:off x="6002407" y="4518254"/>
            <a:ext cx="2701042" cy="798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Y" sz="1600" b="1" dirty="0" smtClean="0">
                <a:solidFill>
                  <a:srgbClr val="FF0000"/>
                </a:solidFill>
              </a:rPr>
              <a:t>Deadline</a:t>
            </a:r>
            <a:r>
              <a:rPr lang="en-MY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MY" sz="1600" dirty="0" smtClean="0">
                <a:solidFill>
                  <a:srgbClr val="FF0000"/>
                </a:solidFill>
              </a:rPr>
              <a:t>Date the student needs to submit the Assessment</a:t>
            </a:r>
            <a:endParaRPr lang="en-MY" sz="1600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7473959">
            <a:off x="478533" y="4506829"/>
            <a:ext cx="801108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6195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/>
          <a:lstStyle/>
          <a:p>
            <a:r>
              <a:rPr lang="en-US" dirty="0" smtClean="0"/>
              <a:t>Upper 6 Mathematics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416"/>
            <a:ext cx="9171419" cy="37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Cut-off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361"/>
            <a:ext cx="9150551" cy="4229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958" y="922093"/>
            <a:ext cx="3919591" cy="798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Y" sz="1600" dirty="0" smtClean="0">
                <a:solidFill>
                  <a:srgbClr val="FF0000"/>
                </a:solidFill>
              </a:rPr>
              <a:t>User will not be able to add/modify/delete the Components Criteria if the current date is after the cut-off date. </a:t>
            </a:r>
          </a:p>
        </p:txBody>
      </p:sp>
    </p:spTree>
    <p:extLst>
      <p:ext uri="{BB962C8B-B14F-4D97-AF65-F5344CB8AC3E}">
        <p14:creationId xmlns:p14="http://schemas.microsoft.com/office/powerpoint/2010/main" val="30900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52400"/>
            <a:ext cx="6400800" cy="372666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Assessment Setup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27217"/>
              </p:ext>
            </p:extLst>
          </p:nvPr>
        </p:nvGraphicFramePr>
        <p:xfrm>
          <a:off x="0" y="771525"/>
          <a:ext cx="9144000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73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91113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Define Sub-Component Criteria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Define Sub-Component Criteria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 (Secondary)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Setup &gt; Define Sub-Component Criteria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8654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/>
              <a:t>Understanding Sub Component Weightages</a:t>
            </a:r>
            <a:endParaRPr lang="en-MY" dirty="0"/>
          </a:p>
        </p:txBody>
      </p:sp>
      <p:sp>
        <p:nvSpPr>
          <p:cNvPr id="4" name="Right Arrow 3"/>
          <p:cNvSpPr/>
          <p:nvPr/>
        </p:nvSpPr>
        <p:spPr>
          <a:xfrm>
            <a:off x="537883" y="1183341"/>
            <a:ext cx="7893424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Down Arrow 4"/>
          <p:cNvSpPr/>
          <p:nvPr/>
        </p:nvSpPr>
        <p:spPr>
          <a:xfrm>
            <a:off x="430307" y="1586752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107577" y="2293184"/>
            <a:ext cx="108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1</a:t>
            </a:r>
            <a:endParaRPr lang="en-MY" dirty="0"/>
          </a:p>
        </p:txBody>
      </p:sp>
      <p:sp>
        <p:nvSpPr>
          <p:cNvPr id="7" name="Down Arrow 6"/>
          <p:cNvSpPr/>
          <p:nvPr/>
        </p:nvSpPr>
        <p:spPr>
          <a:xfrm>
            <a:off x="2663266" y="1586752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/>
          <p:cNvSpPr txBox="1"/>
          <p:nvPr/>
        </p:nvSpPr>
        <p:spPr>
          <a:xfrm>
            <a:off x="2340536" y="2293184"/>
            <a:ext cx="108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2</a:t>
            </a:r>
            <a:endParaRPr lang="en-MY" dirty="0"/>
          </a:p>
        </p:txBody>
      </p:sp>
      <p:sp>
        <p:nvSpPr>
          <p:cNvPr id="9" name="Down Arrow 8"/>
          <p:cNvSpPr/>
          <p:nvPr/>
        </p:nvSpPr>
        <p:spPr>
          <a:xfrm>
            <a:off x="5339979" y="1586752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5017249" y="2266289"/>
            <a:ext cx="108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3</a:t>
            </a:r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5986382" y="2356569"/>
            <a:ext cx="2937488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MY" b="1" u="sng" dirty="0" smtClean="0"/>
              <a:t>Mathematics (APR1L6)</a:t>
            </a:r>
          </a:p>
          <a:p>
            <a:endParaRPr lang="en-MY" b="1" dirty="0" smtClean="0"/>
          </a:p>
          <a:p>
            <a:r>
              <a:rPr lang="en-MY" dirty="0" smtClean="0"/>
              <a:t>TEST1 – 3%</a:t>
            </a:r>
          </a:p>
          <a:p>
            <a:r>
              <a:rPr lang="en-MY" dirty="0" smtClean="0"/>
              <a:t>TEST2 – 7%</a:t>
            </a:r>
            <a:endParaRPr lang="en-MY" dirty="0"/>
          </a:p>
          <a:p>
            <a:endParaRPr lang="en-MY" dirty="0"/>
          </a:p>
        </p:txBody>
      </p:sp>
      <p:sp>
        <p:nvSpPr>
          <p:cNvPr id="14" name="TextBox 13"/>
          <p:cNvSpPr txBox="1"/>
          <p:nvPr/>
        </p:nvSpPr>
        <p:spPr>
          <a:xfrm>
            <a:off x="282388" y="2871407"/>
            <a:ext cx="5248258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Term 1</a:t>
            </a:r>
          </a:p>
          <a:p>
            <a:r>
              <a:rPr lang="en-MY" dirty="0" smtClean="0"/>
              <a:t>APR1L6 (Academic Progress Report 1) – </a:t>
            </a:r>
            <a:r>
              <a:rPr lang="en-MY" dirty="0"/>
              <a:t> </a:t>
            </a:r>
            <a:r>
              <a:rPr lang="en-MY" dirty="0" smtClean="0"/>
              <a:t>10%</a:t>
            </a:r>
          </a:p>
          <a:p>
            <a:endParaRPr lang="en-MY" dirty="0" smtClean="0"/>
          </a:p>
          <a:p>
            <a:r>
              <a:rPr lang="en-MY" b="1" dirty="0" smtClean="0"/>
              <a:t>Term 2</a:t>
            </a:r>
          </a:p>
          <a:p>
            <a:r>
              <a:rPr lang="en-MY" dirty="0" smtClean="0"/>
              <a:t>APR2L6 </a:t>
            </a:r>
            <a:r>
              <a:rPr lang="en-MY" dirty="0"/>
              <a:t>(School Based Assessment 1)– </a:t>
            </a:r>
            <a:r>
              <a:rPr lang="en-MY" dirty="0" smtClean="0"/>
              <a:t>30%</a:t>
            </a:r>
          </a:p>
          <a:p>
            <a:endParaRPr lang="en-MY" b="1" dirty="0" smtClean="0"/>
          </a:p>
          <a:p>
            <a:r>
              <a:rPr lang="en-MY" b="1" dirty="0" smtClean="0"/>
              <a:t>Term 3</a:t>
            </a:r>
            <a:endParaRPr lang="en-MY" b="1" dirty="0"/>
          </a:p>
          <a:p>
            <a:r>
              <a:rPr lang="en-MY" dirty="0" smtClean="0"/>
              <a:t>EOYL6 </a:t>
            </a:r>
            <a:r>
              <a:rPr lang="en-MY" dirty="0"/>
              <a:t>(School Based Assessment 1)– </a:t>
            </a:r>
            <a:r>
              <a:rPr lang="en-MY" dirty="0" smtClean="0"/>
              <a:t>60%</a:t>
            </a:r>
            <a:endParaRPr lang="en-MY" dirty="0"/>
          </a:p>
          <a:p>
            <a:endParaRPr lang="en-MY" dirty="0"/>
          </a:p>
        </p:txBody>
      </p:sp>
      <p:sp>
        <p:nvSpPr>
          <p:cNvPr id="15" name="TextBox 14"/>
          <p:cNvSpPr txBox="1"/>
          <p:nvPr/>
        </p:nvSpPr>
        <p:spPr>
          <a:xfrm>
            <a:off x="430307" y="822529"/>
            <a:ext cx="27835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dirty="0" smtClean="0"/>
              <a:t>Assessment % - </a:t>
            </a:r>
            <a:r>
              <a:rPr lang="en-MY" dirty="0"/>
              <a:t>4</a:t>
            </a:r>
            <a:r>
              <a:rPr lang="en-MY" dirty="0" smtClean="0"/>
              <a:t>0%</a:t>
            </a:r>
            <a:endParaRPr lang="en-MY" dirty="0"/>
          </a:p>
        </p:txBody>
      </p:sp>
      <p:sp>
        <p:nvSpPr>
          <p:cNvPr id="16" name="TextBox 15"/>
          <p:cNvSpPr txBox="1"/>
          <p:nvPr/>
        </p:nvSpPr>
        <p:spPr>
          <a:xfrm>
            <a:off x="5264156" y="814009"/>
            <a:ext cx="27835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dirty="0" smtClean="0"/>
              <a:t>Assessment % - </a:t>
            </a:r>
            <a:r>
              <a:rPr lang="en-MY" dirty="0"/>
              <a:t>6</a:t>
            </a:r>
            <a:r>
              <a:rPr lang="en-MY" dirty="0" smtClean="0"/>
              <a:t>0%</a:t>
            </a:r>
            <a:endParaRPr lang="en-MY" dirty="0"/>
          </a:p>
        </p:txBody>
      </p:sp>
      <p:sp>
        <p:nvSpPr>
          <p:cNvPr id="17" name="TextBox 16"/>
          <p:cNvSpPr txBox="1"/>
          <p:nvPr/>
        </p:nvSpPr>
        <p:spPr>
          <a:xfrm>
            <a:off x="5988293" y="4215773"/>
            <a:ext cx="2934478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MY" b="1" u="sng" dirty="0" smtClean="0"/>
              <a:t>Mathematics (APR2L6)</a:t>
            </a:r>
          </a:p>
          <a:p>
            <a:endParaRPr lang="en-MY" b="1" dirty="0" smtClean="0"/>
          </a:p>
          <a:p>
            <a:r>
              <a:rPr lang="en-MY" dirty="0" smtClean="0"/>
              <a:t>TEST – 30%</a:t>
            </a:r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180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b="1" dirty="0"/>
              <a:t>Add new Value </a:t>
            </a:r>
            <a:r>
              <a:rPr lang="en-MY" b="1" dirty="0" smtClean="0"/>
              <a:t>Tab</a:t>
            </a:r>
            <a:endParaRPr lang="en-MY" b="1" dirty="0"/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b="1" dirty="0"/>
              <a:t>Academic </a:t>
            </a:r>
            <a:r>
              <a:rPr lang="en-MY" b="1" dirty="0" smtClean="0"/>
              <a:t>Institution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b="1" dirty="0" smtClean="0"/>
              <a:t> Academic Career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b="1" dirty="0" smtClean="0"/>
              <a:t>Academic</a:t>
            </a:r>
            <a:r>
              <a:rPr lang="en-MY" dirty="0" smtClean="0"/>
              <a:t> </a:t>
            </a:r>
            <a:r>
              <a:rPr lang="en-MY" b="1" dirty="0" smtClean="0"/>
              <a:t>Organization</a:t>
            </a:r>
            <a:endParaRPr lang="en-MY" b="1" dirty="0"/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b="1" dirty="0" smtClean="0"/>
              <a:t>Subject</a:t>
            </a:r>
            <a:endParaRPr lang="en-MY" b="1" dirty="0"/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b="1" dirty="0" smtClean="0"/>
              <a:t>Academic Year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b="1" dirty="0" smtClean="0"/>
              <a:t> Component Code</a:t>
            </a:r>
            <a:endParaRPr lang="en-MY" b="1" dirty="0"/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b="1" dirty="0"/>
              <a:t>Add</a:t>
            </a:r>
          </a:p>
          <a:p>
            <a:pPr marL="385763" indent="-385763">
              <a:buAutoNum type="arabicPeriod"/>
            </a:pPr>
            <a:endParaRPr lang="en-MY" dirty="0"/>
          </a:p>
          <a:p>
            <a:pPr marL="0" indent="0">
              <a:buNone/>
            </a:pPr>
            <a:r>
              <a:rPr lang="en-MY" b="1" dirty="0">
                <a:solidFill>
                  <a:srgbClr val="FF0000"/>
                </a:solidFill>
              </a:rPr>
              <a:t>Refer also to Online Help: </a:t>
            </a:r>
            <a:endParaRPr lang="en-MY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MY" dirty="0" smtClean="0"/>
              <a:t>Navigate </a:t>
            </a:r>
            <a:r>
              <a:rPr lang="en-MY" dirty="0"/>
              <a:t>to Manage Assessment &gt; Define Assessment Structure &gt; Manage Assessment and Sub-Assessment Types</a:t>
            </a:r>
          </a:p>
          <a:p>
            <a:pPr marL="0" indent="0">
              <a:buNone/>
            </a:pPr>
            <a:r>
              <a:rPr lang="en-MY" u="sng" dirty="0"/>
              <a:t>http://help.ineis.moe.gov.bn/as/as_1.2.php#2</a:t>
            </a:r>
          </a:p>
        </p:txBody>
      </p:sp>
    </p:spTree>
    <p:extLst>
      <p:ext uri="{BB962C8B-B14F-4D97-AF65-F5344CB8AC3E}">
        <p14:creationId xmlns:p14="http://schemas.microsoft.com/office/powerpoint/2010/main" val="18141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66" y="727429"/>
            <a:ext cx="7991915" cy="5556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3377662" y="3372776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1117145" y="3426026"/>
            <a:ext cx="2121258" cy="63159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117145" y="4508983"/>
            <a:ext cx="377832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Setup &gt; Define </a:t>
            </a:r>
            <a:r>
              <a:rPr lang="en-MY" b="1" dirty="0" smtClean="0">
                <a:solidFill>
                  <a:srgbClr val="FF0000"/>
                </a:solidFill>
              </a:rPr>
              <a:t>Sub Component </a:t>
            </a:r>
            <a:r>
              <a:rPr lang="en-MY" b="1" dirty="0">
                <a:solidFill>
                  <a:srgbClr val="FF0000"/>
                </a:solidFill>
              </a:rPr>
              <a:t>Criteria</a:t>
            </a:r>
          </a:p>
        </p:txBody>
      </p:sp>
    </p:spTree>
    <p:extLst>
      <p:ext uri="{BB962C8B-B14F-4D97-AF65-F5344CB8AC3E}">
        <p14:creationId xmlns:p14="http://schemas.microsoft.com/office/powerpoint/2010/main" val="29215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09" y="1430581"/>
            <a:ext cx="8424426" cy="4196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Course ID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8129139">
            <a:off x="6960013" y="1932114"/>
            <a:ext cx="1196533" cy="6610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0595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046"/>
          <a:stretch/>
        </p:blipFill>
        <p:spPr>
          <a:xfrm>
            <a:off x="1979711" y="764703"/>
            <a:ext cx="5192613" cy="5529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a New Value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4685185" y="1966508"/>
            <a:ext cx="1926573" cy="3429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8734846">
            <a:off x="6585382" y="135758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8971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223"/>
            <a:ext cx="9144000" cy="484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Institution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3629596" y="4471987"/>
            <a:ext cx="1151734" cy="29333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8734846">
            <a:off x="4545850" y="3621026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2767584" y="2737264"/>
            <a:ext cx="361379" cy="30597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8773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33" y="1150067"/>
            <a:ext cx="4893507" cy="4955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Career</a:t>
            </a:r>
            <a:endParaRPr lang="en-MY" dirty="0"/>
          </a:p>
        </p:txBody>
      </p:sp>
      <p:sp>
        <p:nvSpPr>
          <p:cNvPr id="6" name="Right Arrow 5"/>
          <p:cNvSpPr/>
          <p:nvPr/>
        </p:nvSpPr>
        <p:spPr>
          <a:xfrm rot="8734846">
            <a:off x="4666012" y="3386633"/>
            <a:ext cx="519859" cy="3933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0091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48957"/>
            <a:ext cx="5430983" cy="4897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rest of the Field</a:t>
            </a:r>
            <a:endParaRPr lang="en-MY" dirty="0"/>
          </a:p>
        </p:txBody>
      </p:sp>
      <p:sp>
        <p:nvSpPr>
          <p:cNvPr id="6" name="Right Arrow 5"/>
          <p:cNvSpPr/>
          <p:nvPr/>
        </p:nvSpPr>
        <p:spPr>
          <a:xfrm rot="8734846">
            <a:off x="6305063" y="293697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8339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240521"/>
            <a:ext cx="5365960" cy="4776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Add </a:t>
            </a:r>
            <a:r>
              <a:rPr lang="en-US" dirty="0" err="1" smtClean="0"/>
              <a:t>Buttom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8734846">
            <a:off x="3100394" y="4711037"/>
            <a:ext cx="899987" cy="6644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4854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57" y="764704"/>
            <a:ext cx="7528591" cy="5511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Sub Components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897766">
            <a:off x="2304804" y="356626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7844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8" y="933908"/>
            <a:ext cx="8943668" cy="507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the rest of the Field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8734846">
            <a:off x="6771078" y="337419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42417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35" y="907739"/>
            <a:ext cx="8797513" cy="5058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/>
          <a:lstStyle/>
          <a:p>
            <a:r>
              <a:rPr lang="en-US" dirty="0" smtClean="0"/>
              <a:t>Click Save Button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86264" y="2779525"/>
            <a:ext cx="2433926" cy="686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Weightage in Percentage must be equal to Component Percentage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02469" y="3172167"/>
            <a:ext cx="865811" cy="4991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4849799" y="3510813"/>
            <a:ext cx="578279" cy="5935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9" name="Right Arrow 8"/>
          <p:cNvSpPr/>
          <p:nvPr/>
        </p:nvSpPr>
        <p:spPr>
          <a:xfrm rot="8518667">
            <a:off x="984369" y="5231135"/>
            <a:ext cx="578279" cy="5935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59" y="3795329"/>
            <a:ext cx="4145773" cy="133527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473796" y="5313462"/>
            <a:ext cx="2607239" cy="949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>
                <a:solidFill>
                  <a:srgbClr val="FF0000"/>
                </a:solidFill>
              </a:rPr>
              <a:t>Message box if weightages are not equal to Assessment in Percentage</a:t>
            </a:r>
          </a:p>
        </p:txBody>
      </p:sp>
      <p:sp>
        <p:nvSpPr>
          <p:cNvPr id="14" name="Right Arrow 13"/>
          <p:cNvSpPr/>
          <p:nvPr/>
        </p:nvSpPr>
        <p:spPr>
          <a:xfrm rot="13219480">
            <a:off x="3787148" y="5229661"/>
            <a:ext cx="578279" cy="5935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85900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Sub-component for Mathematics APR1L6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83" y="1052819"/>
            <a:ext cx="8736550" cy="50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Sub-component for Mathematics APR1U6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43" y="949119"/>
            <a:ext cx="8708792" cy="49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Understanding </a:t>
            </a:r>
            <a:r>
              <a:rPr lang="en-MY" dirty="0" err="1" smtClean="0"/>
              <a:t>Catalog</a:t>
            </a:r>
            <a:r>
              <a:rPr lang="en-MY" dirty="0" smtClean="0"/>
              <a:t> </a:t>
            </a:r>
            <a:r>
              <a:rPr lang="en-MY" dirty="0" err="1" smtClean="0"/>
              <a:t>Nbr</a:t>
            </a:r>
            <a:endParaRPr lang="en-MY" dirty="0"/>
          </a:p>
        </p:txBody>
      </p:sp>
      <p:cxnSp>
        <p:nvCxnSpPr>
          <p:cNvPr id="11" name="Straight Arrow Connector 10"/>
          <p:cNvCxnSpPr>
            <a:stCxn id="12" idx="0"/>
            <a:endCxn id="31" idx="2"/>
          </p:cNvCxnSpPr>
          <p:nvPr/>
        </p:nvCxnSpPr>
        <p:spPr>
          <a:xfrm flipV="1">
            <a:off x="1562412" y="1543566"/>
            <a:ext cx="2840588" cy="13647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27194"/>
              </p:ext>
            </p:extLst>
          </p:nvPr>
        </p:nvGraphicFramePr>
        <p:xfrm>
          <a:off x="878412" y="2908300"/>
          <a:ext cx="1368000" cy="199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/>
              </a:tblGrid>
              <a:tr h="558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Academic Career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1 – Preschool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2 – Primary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3 – Secondary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4 – Sixth Form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10002"/>
              </p:ext>
            </p:extLst>
          </p:nvPr>
        </p:nvGraphicFramePr>
        <p:xfrm>
          <a:off x="2449612" y="2908300"/>
          <a:ext cx="5335488" cy="3079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988"/>
                <a:gridCol w="1155700"/>
                <a:gridCol w="884601"/>
                <a:gridCol w="1121999"/>
                <a:gridCol w="1092200"/>
              </a:tblGrid>
              <a:tr h="55938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Academic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Pre-School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Primary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Secondary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Sixth Form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Pre-School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Lower Sixth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Upper Sixth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2982706" y="1543566"/>
            <a:ext cx="1863614" cy="13647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349563" y="1543566"/>
            <a:ext cx="1612900" cy="10933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62463" y="2452256"/>
            <a:ext cx="194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Running Number</a:t>
            </a:r>
            <a:endParaRPr lang="en-MY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618355"/>
              </p:ext>
            </p:extLst>
          </p:nvPr>
        </p:nvGraphicFramePr>
        <p:xfrm>
          <a:off x="3073400" y="1183566"/>
          <a:ext cx="26592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r>
                        <a:rPr lang="en-MY" dirty="0" err="1" smtClean="0"/>
                        <a:t>Catalog</a:t>
                      </a:r>
                      <a:r>
                        <a:rPr lang="en-MY" dirty="0" smtClean="0"/>
                        <a:t> </a:t>
                      </a:r>
                      <a:r>
                        <a:rPr lang="en-MY" dirty="0" err="1" smtClean="0"/>
                        <a:t>Nbr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4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1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0</a:t>
                      </a:r>
                      <a:endParaRPr lang="en-MY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1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277531" y="1154792"/>
            <a:ext cx="392587" cy="38877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6" name="Rectangle 15"/>
          <p:cNvSpPr/>
          <p:nvPr/>
        </p:nvSpPr>
        <p:spPr>
          <a:xfrm>
            <a:off x="4639517" y="1154792"/>
            <a:ext cx="381934" cy="38877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7" name="Rectangle 16"/>
          <p:cNvSpPr/>
          <p:nvPr/>
        </p:nvSpPr>
        <p:spPr>
          <a:xfrm>
            <a:off x="858709" y="4564449"/>
            <a:ext cx="1407405" cy="33431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8" name="Rectangle 17"/>
          <p:cNvSpPr/>
          <p:nvPr/>
        </p:nvSpPr>
        <p:spPr>
          <a:xfrm>
            <a:off x="2488628" y="3853334"/>
            <a:ext cx="5304445" cy="29663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9" name="Rectangle 18"/>
          <p:cNvSpPr/>
          <p:nvPr/>
        </p:nvSpPr>
        <p:spPr>
          <a:xfrm rot="16200000">
            <a:off x="6424756" y="3172686"/>
            <a:ext cx="1632702" cy="110393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8920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" y="1054828"/>
            <a:ext cx="9075738" cy="4756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Cut-off Date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4706" y="1703758"/>
            <a:ext cx="3919591" cy="798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Y" sz="1600" dirty="0" smtClean="0">
                <a:solidFill>
                  <a:srgbClr val="FF0000"/>
                </a:solidFill>
              </a:rPr>
              <a:t>User will not be able to add/modify/delete the Sub-Components Criteria if the current date is after the cut-off date. </a:t>
            </a:r>
          </a:p>
        </p:txBody>
      </p:sp>
    </p:spTree>
    <p:extLst>
      <p:ext uri="{BB962C8B-B14F-4D97-AF65-F5344CB8AC3E}">
        <p14:creationId xmlns:p14="http://schemas.microsoft.com/office/powerpoint/2010/main" val="33328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0494"/>
            <a:ext cx="7886700" cy="526256"/>
          </a:xfrm>
        </p:spPr>
        <p:txBody>
          <a:bodyPr>
            <a:normAutofit fontScale="90000"/>
          </a:bodyPr>
          <a:lstStyle/>
          <a:p>
            <a:pPr algn="just"/>
            <a:r>
              <a:rPr lang="en-MY" dirty="0" smtClean="0"/>
              <a:t>			</a:t>
            </a:r>
            <a:r>
              <a:rPr lang="en-MY" dirty="0"/>
              <a:t> </a:t>
            </a:r>
            <a:r>
              <a:rPr lang="en-MY" dirty="0" smtClean="0"/>
              <a:t>    Grading Assessment Flow Chart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1109" y="1169894"/>
          <a:ext cx="8918762" cy="469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1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100A7391-E57A-4719-8E9C-1A69335A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00A7391-E57A-4719-8E9C-1A69335A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00A7391-E57A-4719-8E9C-1A69335A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100A7391-E57A-4719-8E9C-1A69335A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4B8A2CDF-861E-4433-8D5D-A5EFBA448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B8A2CDF-861E-4433-8D5D-A5EFBA448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B8A2CDF-861E-4433-8D5D-A5EFBA448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B8A2CDF-861E-4433-8D5D-A5EFBA448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690FAF47-C79C-4CF8-A94B-4E88C3EEA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690FAF47-C79C-4CF8-A94B-4E88C3EEA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690FAF47-C79C-4CF8-A94B-4E88C3EEA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90FAF47-C79C-4CF8-A94B-4E88C3EEA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DDA97E9D-85BD-4B0E-9EB7-B8DB01C0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DA97E9D-85BD-4B0E-9EB7-B8DB01C0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DA97E9D-85BD-4B0E-9EB7-B8DB01C0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DA97E9D-85BD-4B0E-9EB7-B8DB01C0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F500128-4773-429B-8C7E-E3DCDC733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F500128-4773-429B-8C7E-E3DCDC733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F500128-4773-429B-8C7E-E3DCDC733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F500128-4773-429B-8C7E-E3DCDC733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0941FBB-209D-49D4-8F6F-233897D57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0941FBB-209D-49D4-8F6F-233897D57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C0941FBB-209D-49D4-8F6F-233897D57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C0941FBB-209D-49D4-8F6F-233897D57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200025"/>
            <a:ext cx="8277726" cy="442913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Mark Entry Cut-off Date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setup Mark Entry Cut-off Date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</a:t>
            </a:r>
          </a:p>
          <a:p>
            <a:r>
              <a:rPr lang="en-MY" sz="2700" b="1" dirty="0"/>
              <a:t>Menu Path:</a:t>
            </a:r>
          </a:p>
          <a:p>
            <a:pPr lvl="1"/>
            <a:r>
              <a:rPr lang="en-MY" sz="2400" dirty="0" smtClean="0"/>
              <a:t>Academic Staff &gt; Assessment and Exams &gt; Setup &gt;</a:t>
            </a:r>
          </a:p>
          <a:p>
            <a:pPr marL="342900" lvl="1" indent="0">
              <a:buNone/>
            </a:pPr>
            <a:r>
              <a:rPr lang="en-MY" sz="2400" dirty="0"/>
              <a:t> </a:t>
            </a:r>
            <a:r>
              <a:rPr lang="en-MY" sz="2400" dirty="0" smtClean="0"/>
              <a:t> Mark Entry Cut-off Date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6151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a New Value Tab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sz="2700" b="1" dirty="0" smtClean="0"/>
              <a:t> Academic Institution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Academic </a:t>
            </a:r>
            <a:r>
              <a:rPr lang="en-MY" sz="2700" b="1" dirty="0" smtClean="0"/>
              <a:t>Career</a:t>
            </a:r>
            <a:endParaRPr lang="en-MY" sz="2700" b="1" dirty="0"/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</a:t>
            </a:r>
            <a:r>
              <a:rPr lang="en-MY" sz="2700" b="1" dirty="0" smtClean="0"/>
              <a:t>Term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Academic </a:t>
            </a:r>
            <a:r>
              <a:rPr lang="en-MY" sz="2700" b="1" dirty="0" smtClean="0"/>
              <a:t>Organization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 smtClean="0"/>
              <a:t>Choose</a:t>
            </a:r>
            <a:r>
              <a:rPr lang="en-MY" sz="2600" b="1" dirty="0" smtClean="0"/>
              <a:t> </a:t>
            </a:r>
            <a:r>
              <a:rPr lang="en-MY" sz="2700" b="1" dirty="0" smtClean="0"/>
              <a:t>Session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 smtClean="0"/>
              <a:t>Click</a:t>
            </a:r>
            <a:r>
              <a:rPr lang="en-MY" sz="2600" b="1" dirty="0" smtClean="0"/>
              <a:t> </a:t>
            </a:r>
            <a:r>
              <a:rPr lang="en-MY" sz="2700" b="1" dirty="0" smtClean="0"/>
              <a:t>Add Button</a:t>
            </a:r>
            <a:endParaRPr lang="en-MY" sz="2700" b="1" dirty="0"/>
          </a:p>
          <a:p>
            <a:pPr marL="385763" indent="-385763">
              <a:buFont typeface="Arial" pitchFamily="34" charset="0"/>
              <a:buAutoNum type="arabicPeriod"/>
            </a:pPr>
            <a:endParaRPr lang="en-MY" sz="2700" b="1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>
                <a:solidFill>
                  <a:srgbClr val="FF0000"/>
                </a:solidFill>
              </a:rPr>
              <a:t>Refer also to Online Help: </a:t>
            </a:r>
          </a:p>
          <a:p>
            <a:pPr marL="0" indent="0">
              <a:buNone/>
            </a:pPr>
            <a:r>
              <a:rPr lang="en-MY" dirty="0"/>
              <a:t>Navigate to Manage Assessment &gt; </a:t>
            </a:r>
            <a:r>
              <a:rPr lang="en-MY" dirty="0" smtClean="0"/>
              <a:t>Grade Assessment &gt; Setup Mark Entry Cut-off Date and Security</a:t>
            </a:r>
            <a:endParaRPr lang="en-MY" dirty="0"/>
          </a:p>
          <a:p>
            <a:pPr marL="0" indent="0">
              <a:buNone/>
            </a:pPr>
            <a:r>
              <a:rPr lang="en-MY" u="sng" dirty="0"/>
              <a:t>http://help.ineis.moe.gov.bn/as/as_3.1.php</a:t>
            </a:r>
          </a:p>
        </p:txBody>
      </p:sp>
    </p:spTree>
    <p:extLst>
      <p:ext uri="{BB962C8B-B14F-4D97-AF65-F5344CB8AC3E}">
        <p14:creationId xmlns:p14="http://schemas.microsoft.com/office/powerpoint/2010/main" val="25898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20" y="764704"/>
            <a:ext cx="8570052" cy="5525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868115" y="474251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692012" y="4803913"/>
            <a:ext cx="2082191" cy="60342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557213" y="3819189"/>
            <a:ext cx="4098861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Setup &gt; </a:t>
            </a:r>
            <a:r>
              <a:rPr lang="en-MY" b="1" dirty="0" smtClean="0">
                <a:solidFill>
                  <a:srgbClr val="FF0000"/>
                </a:solidFill>
              </a:rPr>
              <a:t>Mark Entry Cut-off Date Setup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34" y="764704"/>
            <a:ext cx="8498615" cy="5479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Add a New Value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7185847" y="172964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5341047" y="1852426"/>
            <a:ext cx="1844800" cy="50749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8032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43" y="813710"/>
            <a:ext cx="8124593" cy="5281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Academic Institution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2002042" y="415455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108960" y="4773168"/>
            <a:ext cx="1371600" cy="45719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9344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802"/>
          <a:stretch/>
        </p:blipFill>
        <p:spPr>
          <a:xfrm>
            <a:off x="1135323" y="764704"/>
            <a:ext cx="7184832" cy="5268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rest of the Field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9646253">
            <a:off x="6047729" y="3128539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4063639" y="3142422"/>
            <a:ext cx="1922824" cy="117728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8680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22" y="764704"/>
            <a:ext cx="5805919" cy="5469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dropdown Session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1831027" y="358279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937945" y="3740468"/>
            <a:ext cx="2902895" cy="161778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3992617" y="4474445"/>
            <a:ext cx="3394021" cy="1276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Y" dirty="0" smtClean="0">
                <a:solidFill>
                  <a:srgbClr val="FF0000"/>
                </a:solidFill>
              </a:rPr>
              <a:t>Select </a:t>
            </a:r>
            <a:r>
              <a:rPr lang="en-MY" smtClean="0">
                <a:solidFill>
                  <a:srgbClr val="FF0000"/>
                </a:solidFill>
              </a:rPr>
              <a:t>the Session from the list:</a:t>
            </a:r>
            <a:endParaRPr lang="en-MY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MY" dirty="0" smtClean="0">
                <a:solidFill>
                  <a:srgbClr val="FF0000"/>
                </a:solidFill>
              </a:rPr>
              <a:t>Regular Academic Session </a:t>
            </a:r>
          </a:p>
          <a:p>
            <a:pPr marL="357188"/>
            <a:r>
              <a:rPr lang="en-MY" dirty="0" smtClean="0">
                <a:solidFill>
                  <a:srgbClr val="FF0000"/>
                </a:solidFill>
              </a:rPr>
              <a:t>(Secondary / 6</a:t>
            </a:r>
            <a:r>
              <a:rPr lang="en-MY" baseline="30000" dirty="0" smtClean="0">
                <a:solidFill>
                  <a:srgbClr val="FF0000"/>
                </a:solidFill>
              </a:rPr>
              <a:t>th</a:t>
            </a:r>
            <a:r>
              <a:rPr lang="en-MY" dirty="0" smtClean="0">
                <a:solidFill>
                  <a:srgbClr val="FF0000"/>
                </a:solidFill>
              </a:rPr>
              <a:t> Form)</a:t>
            </a:r>
          </a:p>
          <a:p>
            <a:r>
              <a:rPr lang="en-MY" dirty="0" smtClean="0">
                <a:solidFill>
                  <a:srgbClr val="FF0000"/>
                </a:solidFill>
              </a:rPr>
              <a:t>2. Term 1,2,3 and 4 (Primary)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" y="1317357"/>
            <a:ext cx="9111529" cy="4116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Cut off Date for Mark Entry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3758040">
            <a:off x="2033955" y="400741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457076" y="3546480"/>
            <a:ext cx="1243921" cy="26586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2771328" y="3532369"/>
            <a:ext cx="2623795" cy="400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Enter deadline for Mark Entry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1639715">
            <a:off x="811890" y="521558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31574" y="5100954"/>
            <a:ext cx="726534" cy="37921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5638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6432"/>
            <a:ext cx="9181795" cy="4210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Field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37416" y="2137535"/>
            <a:ext cx="3024440" cy="4399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Assessment and Exam in percentage must be equal to 100%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3927848" y="2678485"/>
            <a:ext cx="313095" cy="3039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8236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" y="1401579"/>
            <a:ext cx="9144000" cy="4130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After Mark Entry </a:t>
            </a:r>
            <a:r>
              <a:rPr lang="en-MY" dirty="0" err="1" smtClean="0"/>
              <a:t>Cutoff</a:t>
            </a:r>
            <a:r>
              <a:rPr lang="en-MY" dirty="0" smtClean="0"/>
              <a:t> Date</a:t>
            </a:r>
            <a:endParaRPr lang="en-MY" dirty="0"/>
          </a:p>
        </p:txBody>
      </p:sp>
      <p:sp>
        <p:nvSpPr>
          <p:cNvPr id="8" name="Rectangle 7"/>
          <p:cNvSpPr/>
          <p:nvPr/>
        </p:nvSpPr>
        <p:spPr>
          <a:xfrm>
            <a:off x="1673139" y="4444915"/>
            <a:ext cx="355684" cy="35568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38022" y="2790901"/>
            <a:ext cx="6486525" cy="52863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4" y="3289899"/>
            <a:ext cx="8943975" cy="63277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Right Arrow 4"/>
          <p:cNvSpPr/>
          <p:nvPr/>
        </p:nvSpPr>
        <p:spPr>
          <a:xfrm rot="11639715">
            <a:off x="897617" y="527274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17301" y="5158108"/>
            <a:ext cx="726534" cy="37921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39" y="4361606"/>
            <a:ext cx="4242777" cy="535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50" y="764704"/>
            <a:ext cx="4338638" cy="60975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48896" y="2740156"/>
            <a:ext cx="3466232" cy="31737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92381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 animBg="1"/>
      <p:bldP spid="6" grpId="0" animBg="1"/>
      <p:bldP spid="13" grpId="0" animBg="1"/>
      <p:bldP spid="13" grpId="1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0494"/>
            <a:ext cx="7886700" cy="526256"/>
          </a:xfrm>
        </p:spPr>
        <p:txBody>
          <a:bodyPr>
            <a:normAutofit fontScale="90000"/>
          </a:bodyPr>
          <a:lstStyle/>
          <a:p>
            <a:pPr algn="just"/>
            <a:r>
              <a:rPr lang="en-MY" dirty="0" smtClean="0"/>
              <a:t>			</a:t>
            </a:r>
            <a:r>
              <a:rPr lang="en-MY" dirty="0"/>
              <a:t> </a:t>
            </a:r>
            <a:r>
              <a:rPr lang="en-MY" dirty="0" smtClean="0"/>
              <a:t>    Grading Assessment Flow Chart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1109" y="1169894"/>
          <a:ext cx="8918762" cy="469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25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F42FCDB9-AAF6-47FE-9460-5FF6B4DBF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42FCDB9-AAF6-47FE-9460-5FF6B4DBF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42FCDB9-AAF6-47FE-9460-5FF6B4DBF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42FCDB9-AAF6-47FE-9460-5FF6B4DBF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10A928C6-CC19-49BC-B980-F73F123DC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10A928C6-CC19-49BC-B980-F73F123DC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0A928C6-CC19-49BC-B980-F73F123DC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0A928C6-CC19-49BC-B980-F73F123DC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383E7D8-AF9F-4545-B7DF-AF9BA616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383E7D8-AF9F-4545-B7DF-AF9BA616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383E7D8-AF9F-4545-B7DF-AF9BA616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383E7D8-AF9F-4545-B7DF-AF9BA616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CEE38AD-97AA-4F0E-834D-58259BF4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CEE38AD-97AA-4F0E-834D-58259BF4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ECEE38AD-97AA-4F0E-834D-58259BF4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CEE38AD-97AA-4F0E-834D-58259BF4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24457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Mark Entry Security Process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assign Mark Entry Security to Teachers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</a:t>
            </a:r>
          </a:p>
          <a:p>
            <a:r>
              <a:rPr lang="en-MY" sz="2700" b="1" dirty="0"/>
              <a:t>Menu Path:</a:t>
            </a:r>
          </a:p>
          <a:p>
            <a:pPr lvl="1"/>
            <a:r>
              <a:rPr lang="en-MY" sz="2400" dirty="0" smtClean="0"/>
              <a:t>Academic Staff &gt; Assessment and Exams &gt; Setup &gt; Mark Entry Security Process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1677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a New Value Tab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sz="2700" b="1" dirty="0" smtClean="0"/>
              <a:t> Run Control ID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 smtClean="0"/>
              <a:t>Click</a:t>
            </a:r>
            <a:r>
              <a:rPr lang="en-MY" sz="2600" b="1" dirty="0" smtClean="0"/>
              <a:t> </a:t>
            </a:r>
            <a:r>
              <a:rPr lang="en-MY" sz="2700" b="1" dirty="0" smtClean="0"/>
              <a:t>Add Button</a:t>
            </a:r>
            <a:endParaRPr lang="en-MY" sz="2700" b="1" dirty="0"/>
          </a:p>
          <a:p>
            <a:pPr marL="385763" indent="-385763">
              <a:buFont typeface="Arial" pitchFamily="34" charset="0"/>
              <a:buAutoNum type="arabicPeriod"/>
            </a:pPr>
            <a:endParaRPr lang="en-MY" sz="2700" b="1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>
                <a:solidFill>
                  <a:srgbClr val="FF0000"/>
                </a:solidFill>
              </a:rPr>
              <a:t>Refer also to Online Help: </a:t>
            </a:r>
          </a:p>
          <a:p>
            <a:pPr marL="0" indent="0">
              <a:buNone/>
            </a:pPr>
            <a:r>
              <a:rPr lang="en-MY" dirty="0"/>
              <a:t>Navigate to Manage Assessment &gt; Grade Assessment &gt; Setup Mark Entry Cut-off Date and Security</a:t>
            </a:r>
          </a:p>
          <a:p>
            <a:pPr marL="0" indent="0">
              <a:buNone/>
            </a:pPr>
            <a:r>
              <a:rPr lang="en-MY" u="sng" dirty="0"/>
              <a:t>http://help.ineis.moe.gov.bn/as/as_3.1.php</a:t>
            </a:r>
          </a:p>
        </p:txBody>
      </p:sp>
    </p:spTree>
    <p:extLst>
      <p:ext uri="{BB962C8B-B14F-4D97-AF65-F5344CB8AC3E}">
        <p14:creationId xmlns:p14="http://schemas.microsoft.com/office/powerpoint/2010/main" val="50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87" y="764703"/>
            <a:ext cx="8144652" cy="5377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935290" y="530686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587175" y="5458262"/>
            <a:ext cx="2261095" cy="55750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4021691" y="5283708"/>
            <a:ext cx="4907996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Navigation: </a:t>
            </a:r>
          </a:p>
          <a:p>
            <a:pPr marL="0" lvl="1"/>
            <a:r>
              <a:rPr lang="en-MY" b="1" dirty="0" smtClean="0">
                <a:solidFill>
                  <a:srgbClr val="FF0000"/>
                </a:solidFill>
              </a:rPr>
              <a:t>Academic </a:t>
            </a:r>
            <a:r>
              <a:rPr lang="en-MY" b="1" dirty="0">
                <a:solidFill>
                  <a:srgbClr val="FF0000"/>
                </a:solidFill>
              </a:rPr>
              <a:t>Staff &gt; Assessment and Exams &gt; Setup &gt; </a:t>
            </a:r>
            <a:r>
              <a:rPr lang="en-MY" b="1" dirty="0" smtClean="0">
                <a:solidFill>
                  <a:srgbClr val="FF0000"/>
                </a:solidFill>
              </a:rPr>
              <a:t>Mark Entry Security Process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45" y="1420391"/>
            <a:ext cx="7562850" cy="4105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Run Control ID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2033848" y="2710669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140765" y="3557882"/>
            <a:ext cx="4835379" cy="47740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3140765" y="4126572"/>
            <a:ext cx="3139220" cy="7662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>
                <a:solidFill>
                  <a:srgbClr val="FF0000"/>
                </a:solidFill>
              </a:rPr>
              <a:t>Enter a meaningful name for easy reference</a:t>
            </a:r>
            <a:endParaRPr lang="en-MY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89" y="1783701"/>
            <a:ext cx="6874306" cy="3849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36600"/>
          </a:xfrm>
        </p:spPr>
        <p:txBody>
          <a:bodyPr>
            <a:normAutofit/>
          </a:bodyPr>
          <a:lstStyle/>
          <a:p>
            <a:r>
              <a:rPr lang="en-MY" dirty="0" smtClean="0"/>
              <a:t>Click Add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59965" y="4274067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166883" y="4925588"/>
            <a:ext cx="1538310" cy="54089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8743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34" y="1131494"/>
            <a:ext cx="8428495" cy="4962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Institution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1812758" y="2133600"/>
            <a:ext cx="920778" cy="43313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2051643">
            <a:off x="705841" y="150295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5396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Institution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851"/>
          <a:stretch/>
        </p:blipFill>
        <p:spPr>
          <a:xfrm>
            <a:off x="0" y="921867"/>
            <a:ext cx="9144000" cy="51919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51643">
            <a:off x="1641359" y="308620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679407" y="3750931"/>
            <a:ext cx="834770" cy="33682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5044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09" y="1006934"/>
            <a:ext cx="8649023" cy="5059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all of the fields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3077910">
            <a:off x="3017831" y="267408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569385" y="2025833"/>
            <a:ext cx="1496853" cy="162962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793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U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-Hijrah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Used" id="{01C47090-D633-4AB8-890A-3E99E43E3254}" vid="{3876F39D-14A8-4DCB-A167-B803D611DA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Used</Template>
  <TotalTime>8057</TotalTime>
  <Words>3713</Words>
  <Application>Microsoft Office PowerPoint</Application>
  <PresentationFormat>On-screen Show (4:3)</PresentationFormat>
  <Paragraphs>743</Paragraphs>
  <Slides>190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190</vt:i4>
      </vt:variant>
    </vt:vector>
  </HeadingPairs>
  <TitlesOfParts>
    <vt:vector size="195" baseType="lpstr">
      <vt:lpstr>Arial</vt:lpstr>
      <vt:lpstr>Calibri</vt:lpstr>
      <vt:lpstr>Helvetica</vt:lpstr>
      <vt:lpstr>Wingdings</vt:lpstr>
      <vt:lpstr>Slide Used</vt:lpstr>
      <vt:lpstr>Manage Assessment</vt:lpstr>
      <vt:lpstr>Assessment Setup</vt:lpstr>
      <vt:lpstr>Student Assessment</vt:lpstr>
      <vt:lpstr>How to use</vt:lpstr>
      <vt:lpstr>Navigate</vt:lpstr>
      <vt:lpstr>Click Search Button</vt:lpstr>
      <vt:lpstr>Select the Course ID</vt:lpstr>
      <vt:lpstr>Understanding Catalog Nbr</vt:lpstr>
      <vt:lpstr>Fill in the Field</vt:lpstr>
      <vt:lpstr>Select Module Category</vt:lpstr>
      <vt:lpstr>Select Module Category</vt:lpstr>
      <vt:lpstr>Select Module Leader</vt:lpstr>
      <vt:lpstr>Select Module Leader</vt:lpstr>
      <vt:lpstr>Click Save Button</vt:lpstr>
      <vt:lpstr>Upper 6 Mathematics</vt:lpstr>
      <vt:lpstr>Assessment Setup</vt:lpstr>
      <vt:lpstr>Define Components and Sub Comp</vt:lpstr>
      <vt:lpstr>Concept - Secondary</vt:lpstr>
      <vt:lpstr>How to use</vt:lpstr>
      <vt:lpstr>Navigate</vt:lpstr>
      <vt:lpstr>Click Add a New Value</vt:lpstr>
      <vt:lpstr>Select the Academic Institution</vt:lpstr>
      <vt:lpstr>Select the Academic Institution</vt:lpstr>
      <vt:lpstr>Select the Academic Organization</vt:lpstr>
      <vt:lpstr>Enter the Component Code</vt:lpstr>
      <vt:lpstr>Click Add Button</vt:lpstr>
      <vt:lpstr>Select Active Status</vt:lpstr>
      <vt:lpstr>Fill up the rest of the fields</vt:lpstr>
      <vt:lpstr>Select Component Type</vt:lpstr>
      <vt:lpstr>Define Sub Component (Sub Assessment)</vt:lpstr>
      <vt:lpstr>PowerPoint Presentation</vt:lpstr>
      <vt:lpstr>PowerPoint Presentation</vt:lpstr>
      <vt:lpstr>Assessment Setup</vt:lpstr>
      <vt:lpstr>Setup Criteria Cut-off Date</vt:lpstr>
      <vt:lpstr>How to use</vt:lpstr>
      <vt:lpstr>Navigate</vt:lpstr>
      <vt:lpstr>Click Add a New Value</vt:lpstr>
      <vt:lpstr>Select the Academic Institution</vt:lpstr>
      <vt:lpstr>Select the Academic Organization</vt:lpstr>
      <vt:lpstr>Select the Academic Year </vt:lpstr>
      <vt:lpstr>Click Add Button</vt:lpstr>
      <vt:lpstr>Enter the Cut-off Date</vt:lpstr>
      <vt:lpstr>Save the Criteria Cut-off Date</vt:lpstr>
      <vt:lpstr>Assessment Setup</vt:lpstr>
      <vt:lpstr>Define Component Criteria</vt:lpstr>
      <vt:lpstr>How to use</vt:lpstr>
      <vt:lpstr>Navigate</vt:lpstr>
      <vt:lpstr>Click Add a New Value</vt:lpstr>
      <vt:lpstr>Select the Academic Institution</vt:lpstr>
      <vt:lpstr>Select the Academic Career</vt:lpstr>
      <vt:lpstr>Fill up the rest of the field</vt:lpstr>
      <vt:lpstr>Click Add Button</vt:lpstr>
      <vt:lpstr>Select Active Status</vt:lpstr>
      <vt:lpstr>Select Component Code</vt:lpstr>
      <vt:lpstr>Select Term</vt:lpstr>
      <vt:lpstr>Select Session</vt:lpstr>
      <vt:lpstr>Fill the rest of the Field</vt:lpstr>
      <vt:lpstr>Click Save</vt:lpstr>
      <vt:lpstr>Understanding Component Weightages</vt:lpstr>
      <vt:lpstr>Weightage in Percentage</vt:lpstr>
      <vt:lpstr>Click Save</vt:lpstr>
      <vt:lpstr>Fill in the Date</vt:lpstr>
      <vt:lpstr>Upper 6 Mathematics</vt:lpstr>
      <vt:lpstr>After Cut-off Date</vt:lpstr>
      <vt:lpstr>Assessment Setup</vt:lpstr>
      <vt:lpstr>Define Sub-Component Criteria</vt:lpstr>
      <vt:lpstr>Understanding Sub Component Weightages</vt:lpstr>
      <vt:lpstr>How to use</vt:lpstr>
      <vt:lpstr>Navigate</vt:lpstr>
      <vt:lpstr>Click Add a New Value</vt:lpstr>
      <vt:lpstr>Select the Academic Institution</vt:lpstr>
      <vt:lpstr>Select the Academic Career</vt:lpstr>
      <vt:lpstr>Fill in the rest of the Field</vt:lpstr>
      <vt:lpstr>Click Add Buttom</vt:lpstr>
      <vt:lpstr>Select the Sub Components</vt:lpstr>
      <vt:lpstr>Fill the rest of the Field</vt:lpstr>
      <vt:lpstr>Click Save Button</vt:lpstr>
      <vt:lpstr>Sub-component for Mathematics APR1L6</vt:lpstr>
      <vt:lpstr>Sub-component for Mathematics APR1U6</vt:lpstr>
      <vt:lpstr>After Cut-off Date</vt:lpstr>
      <vt:lpstr>        Grading Assessment Flow Chart</vt:lpstr>
      <vt:lpstr>Mark Entry Cut-off Date</vt:lpstr>
      <vt:lpstr>How to use</vt:lpstr>
      <vt:lpstr>Navigate</vt:lpstr>
      <vt:lpstr>Add a New Value</vt:lpstr>
      <vt:lpstr>Click Academic Institution</vt:lpstr>
      <vt:lpstr>Fill in the rest of the Field</vt:lpstr>
      <vt:lpstr>Select dropdown Session</vt:lpstr>
      <vt:lpstr>Enter Cut off Date for Mark Entry</vt:lpstr>
      <vt:lpstr>After Mark Entry Cutoff Date</vt:lpstr>
      <vt:lpstr>        Grading Assessment Flow Chart</vt:lpstr>
      <vt:lpstr>Mark Entry Security Process</vt:lpstr>
      <vt:lpstr>How to use</vt:lpstr>
      <vt:lpstr>Navigate</vt:lpstr>
      <vt:lpstr>Enter Run Control ID</vt:lpstr>
      <vt:lpstr>Click Add Button</vt:lpstr>
      <vt:lpstr>Select the Institution</vt:lpstr>
      <vt:lpstr>Select the Academic Institution</vt:lpstr>
      <vt:lpstr>Fill in all of the fields</vt:lpstr>
      <vt:lpstr>Click Run Button</vt:lpstr>
      <vt:lpstr>Click the checkbox Button</vt:lpstr>
      <vt:lpstr>Click OK Button</vt:lpstr>
      <vt:lpstr>Click Process Monitor</vt:lpstr>
      <vt:lpstr>Click Refresh Button</vt:lpstr>
      <vt:lpstr>Click Save Button</vt:lpstr>
      <vt:lpstr>        Grading Assessment Flow Chart</vt:lpstr>
      <vt:lpstr>Mark Entry Security Access</vt:lpstr>
      <vt:lpstr>How to use</vt:lpstr>
      <vt:lpstr>Navigate</vt:lpstr>
      <vt:lpstr>Click Search button</vt:lpstr>
      <vt:lpstr>Select the Course ID</vt:lpstr>
      <vt:lpstr>Navigate to desired Class Section</vt:lpstr>
      <vt:lpstr>Select Employee ID</vt:lpstr>
      <vt:lpstr>Select Staff ID from list</vt:lpstr>
      <vt:lpstr>Click Save Button</vt:lpstr>
      <vt:lpstr>        Grading Assessment Flow Chart</vt:lpstr>
      <vt:lpstr>Moderate Marks</vt:lpstr>
      <vt:lpstr>How to use</vt:lpstr>
      <vt:lpstr>Navigate</vt:lpstr>
      <vt:lpstr>Click Search Button</vt:lpstr>
      <vt:lpstr>Select the specific Course ID</vt:lpstr>
      <vt:lpstr>Enter the Grading Ranges</vt:lpstr>
      <vt:lpstr>Click Fetch Students Button</vt:lpstr>
      <vt:lpstr>Click Moderate Button</vt:lpstr>
      <vt:lpstr>Student Results </vt:lpstr>
      <vt:lpstr>Reschedule Request</vt:lpstr>
      <vt:lpstr>Submit Reschedule Request </vt:lpstr>
      <vt:lpstr>Reschedule Request Period</vt:lpstr>
      <vt:lpstr>How to use</vt:lpstr>
      <vt:lpstr>Navigate</vt:lpstr>
      <vt:lpstr>Add a New Value Tab</vt:lpstr>
      <vt:lpstr> Select the Academic Institution</vt:lpstr>
      <vt:lpstr>Select the Academic Institution</vt:lpstr>
      <vt:lpstr>Fill in the rest of the field</vt:lpstr>
      <vt:lpstr>Click Add Button</vt:lpstr>
      <vt:lpstr>Setup Reschedule Request Period</vt:lpstr>
      <vt:lpstr>Click Save Button</vt:lpstr>
      <vt:lpstr>Reschedule Request</vt:lpstr>
      <vt:lpstr>Submit Reschedule Request</vt:lpstr>
      <vt:lpstr>How to use</vt:lpstr>
      <vt:lpstr>Navigate</vt:lpstr>
      <vt:lpstr>Click Add a New Value</vt:lpstr>
      <vt:lpstr> Select the Academic Institution</vt:lpstr>
      <vt:lpstr>Select the Academic Institution</vt:lpstr>
      <vt:lpstr>Select the Academic Program</vt:lpstr>
      <vt:lpstr>Select Session</vt:lpstr>
      <vt:lpstr>Click the Add Button</vt:lpstr>
      <vt:lpstr>Select Subject</vt:lpstr>
      <vt:lpstr>Select Subject</vt:lpstr>
      <vt:lpstr>Fill in the Remarks/Comments</vt:lpstr>
      <vt:lpstr>Add attachment</vt:lpstr>
      <vt:lpstr>Click upload</vt:lpstr>
      <vt:lpstr>Define the Supporting Documents</vt:lpstr>
      <vt:lpstr>View/ Delete Attachment</vt:lpstr>
      <vt:lpstr>Click Submit Button</vt:lpstr>
      <vt:lpstr>Click Ok Button</vt:lpstr>
      <vt:lpstr>Reschedule Status </vt:lpstr>
      <vt:lpstr>After Submit</vt:lpstr>
      <vt:lpstr>After Submit (Primary)</vt:lpstr>
      <vt:lpstr>Email sent to Principal</vt:lpstr>
      <vt:lpstr>Email sent to School Exam Secretary</vt:lpstr>
      <vt:lpstr>Reschedule Request</vt:lpstr>
      <vt:lpstr>C4P-AS12: List of Reschedule Request Report</vt:lpstr>
      <vt:lpstr>How to use</vt:lpstr>
      <vt:lpstr>Navigate</vt:lpstr>
      <vt:lpstr>Enter Description Name</vt:lpstr>
      <vt:lpstr>Click Search Button</vt:lpstr>
      <vt:lpstr>Click Run to HTML</vt:lpstr>
      <vt:lpstr>Select Institution</vt:lpstr>
      <vt:lpstr>Click Academic Institution</vt:lpstr>
      <vt:lpstr>Fill in the rest of the field</vt:lpstr>
      <vt:lpstr>Click View Results button</vt:lpstr>
      <vt:lpstr>Click Excel Spreadsheet</vt:lpstr>
      <vt:lpstr>Click Ok Button</vt:lpstr>
      <vt:lpstr>Excel Spreadsheet</vt:lpstr>
      <vt:lpstr>Reschedule Request</vt:lpstr>
      <vt:lpstr>Approved Reschedule Request Report</vt:lpstr>
      <vt:lpstr>How to use</vt:lpstr>
      <vt:lpstr>Navigate</vt:lpstr>
      <vt:lpstr>Enter Query Name</vt:lpstr>
      <vt:lpstr>Click Search Button</vt:lpstr>
      <vt:lpstr>Click Run to HTML</vt:lpstr>
      <vt:lpstr>Select Institution</vt:lpstr>
      <vt:lpstr>Select Institution</vt:lpstr>
      <vt:lpstr>Fill in the rest of the field</vt:lpstr>
      <vt:lpstr>View Results button</vt:lpstr>
      <vt:lpstr>Click Excel Spreadsheet</vt:lpstr>
      <vt:lpstr>Click Ok Button</vt:lpstr>
      <vt:lpstr>Excel Spreadsheet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twins Leong</cp:lastModifiedBy>
  <cp:revision>249</cp:revision>
  <dcterms:created xsi:type="dcterms:W3CDTF">2014-09-23T01:15:51Z</dcterms:created>
  <dcterms:modified xsi:type="dcterms:W3CDTF">2015-05-02T02:36:12Z</dcterms:modified>
</cp:coreProperties>
</file>