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5"/>
  </p:notesMasterIdLst>
  <p:sldIdLst>
    <p:sldId id="256" r:id="rId2"/>
    <p:sldId id="510" r:id="rId3"/>
    <p:sldId id="511" r:id="rId4"/>
    <p:sldId id="512" r:id="rId5"/>
    <p:sldId id="513" r:id="rId6"/>
    <p:sldId id="514" r:id="rId7"/>
    <p:sldId id="515" r:id="rId8"/>
    <p:sldId id="516" r:id="rId9"/>
    <p:sldId id="609" r:id="rId10"/>
    <p:sldId id="614" r:id="rId11"/>
    <p:sldId id="530" r:id="rId12"/>
    <p:sldId id="531" r:id="rId13"/>
    <p:sldId id="532" r:id="rId14"/>
    <p:sldId id="533" r:id="rId15"/>
    <p:sldId id="534" r:id="rId16"/>
    <p:sldId id="535" r:id="rId17"/>
    <p:sldId id="610" r:id="rId18"/>
    <p:sldId id="615" r:id="rId19"/>
    <p:sldId id="585" r:id="rId20"/>
    <p:sldId id="586" r:id="rId21"/>
    <p:sldId id="587" r:id="rId22"/>
    <p:sldId id="588" r:id="rId23"/>
    <p:sldId id="589" r:id="rId24"/>
    <p:sldId id="625" r:id="rId25"/>
    <p:sldId id="626" r:id="rId26"/>
    <p:sldId id="627" r:id="rId27"/>
    <p:sldId id="628" r:id="rId28"/>
    <p:sldId id="630" r:id="rId29"/>
    <p:sldId id="631" r:id="rId30"/>
    <p:sldId id="616" r:id="rId31"/>
    <p:sldId id="539" r:id="rId32"/>
    <p:sldId id="540" r:id="rId33"/>
    <p:sldId id="541" r:id="rId34"/>
    <p:sldId id="542" r:id="rId35"/>
    <p:sldId id="543" r:id="rId36"/>
    <p:sldId id="544" r:id="rId37"/>
    <p:sldId id="632" r:id="rId38"/>
    <p:sldId id="633" r:id="rId39"/>
    <p:sldId id="634" r:id="rId40"/>
    <p:sldId id="635" r:id="rId41"/>
    <p:sldId id="636" r:id="rId42"/>
    <p:sldId id="637" r:id="rId43"/>
    <p:sldId id="638" r:id="rId44"/>
    <p:sldId id="639" r:id="rId45"/>
    <p:sldId id="640" r:id="rId46"/>
    <p:sldId id="641" r:id="rId47"/>
    <p:sldId id="642" r:id="rId48"/>
    <p:sldId id="643" r:id="rId49"/>
    <p:sldId id="644" r:id="rId50"/>
    <p:sldId id="645" r:id="rId51"/>
    <p:sldId id="646" r:id="rId52"/>
    <p:sldId id="647" r:id="rId53"/>
    <p:sldId id="648" r:id="rId54"/>
    <p:sldId id="649" r:id="rId55"/>
    <p:sldId id="650" r:id="rId56"/>
    <p:sldId id="651" r:id="rId57"/>
    <p:sldId id="652" r:id="rId58"/>
    <p:sldId id="653" r:id="rId59"/>
    <p:sldId id="654" r:id="rId60"/>
    <p:sldId id="655" r:id="rId61"/>
    <p:sldId id="656" r:id="rId62"/>
    <p:sldId id="657" r:id="rId63"/>
    <p:sldId id="658" r:id="rId64"/>
    <p:sldId id="659" r:id="rId65"/>
    <p:sldId id="660" r:id="rId66"/>
    <p:sldId id="661" r:id="rId67"/>
    <p:sldId id="662" r:id="rId68"/>
    <p:sldId id="547" r:id="rId69"/>
    <p:sldId id="445" r:id="rId70"/>
    <p:sldId id="426" r:id="rId71"/>
    <p:sldId id="427" r:id="rId72"/>
    <p:sldId id="428" r:id="rId73"/>
    <p:sldId id="429" r:id="rId74"/>
    <p:sldId id="433" r:id="rId75"/>
    <p:sldId id="430" r:id="rId76"/>
    <p:sldId id="434" r:id="rId77"/>
    <p:sldId id="435" r:id="rId78"/>
    <p:sldId id="613" r:id="rId79"/>
    <p:sldId id="436" r:id="rId80"/>
    <p:sldId id="437" r:id="rId81"/>
    <p:sldId id="431" r:id="rId82"/>
    <p:sldId id="438" r:id="rId83"/>
    <p:sldId id="432" r:id="rId84"/>
    <p:sldId id="617" r:id="rId85"/>
    <p:sldId id="270" r:id="rId86"/>
    <p:sldId id="271" r:id="rId87"/>
    <p:sldId id="262" r:id="rId88"/>
    <p:sldId id="263" r:id="rId89"/>
    <p:sldId id="419" r:id="rId90"/>
    <p:sldId id="269" r:id="rId91"/>
    <p:sldId id="440" r:id="rId92"/>
    <p:sldId id="618" r:id="rId93"/>
    <p:sldId id="391" r:id="rId94"/>
    <p:sldId id="392" r:id="rId95"/>
    <p:sldId id="393" r:id="rId96"/>
    <p:sldId id="394" r:id="rId97"/>
    <p:sldId id="395" r:id="rId98"/>
    <p:sldId id="396" r:id="rId99"/>
    <p:sldId id="619" r:id="rId100"/>
    <p:sldId id="620" r:id="rId101"/>
    <p:sldId id="595" r:id="rId102"/>
    <p:sldId id="596" r:id="rId103"/>
    <p:sldId id="597" r:id="rId104"/>
    <p:sldId id="598" r:id="rId105"/>
    <p:sldId id="599" r:id="rId106"/>
    <p:sldId id="600" r:id="rId107"/>
    <p:sldId id="601" r:id="rId108"/>
    <p:sldId id="602" r:id="rId109"/>
    <p:sldId id="546" r:id="rId110"/>
    <p:sldId id="449" r:id="rId111"/>
    <p:sldId id="450" r:id="rId112"/>
    <p:sldId id="451" r:id="rId113"/>
    <p:sldId id="452" r:id="rId114"/>
    <p:sldId id="453" r:id="rId115"/>
    <p:sldId id="454" r:id="rId116"/>
    <p:sldId id="455" r:id="rId117"/>
    <p:sldId id="456" r:id="rId118"/>
    <p:sldId id="457" r:id="rId119"/>
    <p:sldId id="458" r:id="rId120"/>
    <p:sldId id="459" r:id="rId121"/>
    <p:sldId id="460" r:id="rId122"/>
    <p:sldId id="461" r:id="rId123"/>
    <p:sldId id="462" r:id="rId124"/>
    <p:sldId id="463" r:id="rId125"/>
    <p:sldId id="464" r:id="rId126"/>
    <p:sldId id="621" r:id="rId127"/>
    <p:sldId id="467" r:id="rId128"/>
    <p:sldId id="468" r:id="rId129"/>
    <p:sldId id="469" r:id="rId130"/>
    <p:sldId id="470" r:id="rId131"/>
    <p:sldId id="471" r:id="rId132"/>
    <p:sldId id="472" r:id="rId133"/>
    <p:sldId id="473" r:id="rId134"/>
    <p:sldId id="474" r:id="rId135"/>
    <p:sldId id="475" r:id="rId136"/>
    <p:sldId id="476" r:id="rId137"/>
    <p:sldId id="477" r:id="rId138"/>
    <p:sldId id="478" r:id="rId139"/>
    <p:sldId id="479" r:id="rId140"/>
    <p:sldId id="480" r:id="rId141"/>
    <p:sldId id="481" r:id="rId142"/>
    <p:sldId id="482" r:id="rId143"/>
    <p:sldId id="483" r:id="rId144"/>
    <p:sldId id="622" r:id="rId145"/>
    <p:sldId id="486" r:id="rId146"/>
    <p:sldId id="487" r:id="rId147"/>
    <p:sldId id="488" r:id="rId148"/>
    <p:sldId id="489" r:id="rId149"/>
    <p:sldId id="490" r:id="rId150"/>
    <p:sldId id="491" r:id="rId151"/>
    <p:sldId id="492" r:id="rId152"/>
    <p:sldId id="611" r:id="rId153"/>
    <p:sldId id="494" r:id="rId154"/>
    <p:sldId id="623" r:id="rId155"/>
    <p:sldId id="497" r:id="rId156"/>
    <p:sldId id="498" r:id="rId157"/>
    <p:sldId id="499" r:id="rId158"/>
    <p:sldId id="500" r:id="rId159"/>
    <p:sldId id="501" r:id="rId160"/>
    <p:sldId id="502" r:id="rId161"/>
    <p:sldId id="612" r:id="rId162"/>
    <p:sldId id="504" r:id="rId163"/>
    <p:sldId id="505" r:id="rId1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87792" autoAdjust="0"/>
  </p:normalViewPr>
  <p:slideViewPr>
    <p:cSldViewPr snapToGrid="0">
      <p:cViewPr varScale="1">
        <p:scale>
          <a:sx n="62" d="100"/>
          <a:sy n="62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Track Statement of Entry Forms for Class Teacher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2AF31E0B-0CD7-4D93-AD75-8DB0A1EBE536}">
      <dgm:prSet phldrT="[Text]"/>
      <dgm:spPr/>
      <dgm:t>
        <a:bodyPr/>
        <a:lstStyle/>
        <a:p>
          <a:r>
            <a:rPr lang="en-US" dirty="0" smtClean="0"/>
            <a:t>To track distribution of Statement of Entry Forms to students</a:t>
          </a:r>
          <a:endParaRPr lang="en-MY" dirty="0"/>
        </a:p>
      </dgm:t>
    </dgm:pt>
    <dgm:pt modelId="{F5E17D8E-67DB-4AF4-9756-16711252E077}" type="parTrans" cxnId="{D2AF053A-7807-4079-8867-6E41BD3C400C}">
      <dgm:prSet/>
      <dgm:spPr/>
      <dgm:t>
        <a:bodyPr/>
        <a:lstStyle/>
        <a:p>
          <a:endParaRPr lang="en-MY"/>
        </a:p>
      </dgm:t>
    </dgm:pt>
    <dgm:pt modelId="{011AE26E-F383-4454-A09B-E358A5BE83EE}" type="sibTrans" cxnId="{D2AF053A-7807-4079-8867-6E41BD3C400C}">
      <dgm:prSet/>
      <dgm:spPr/>
      <dgm:t>
        <a:bodyPr/>
        <a:lstStyle/>
        <a:p>
          <a:endParaRPr lang="en-MY"/>
        </a:p>
      </dgm:t>
    </dgm:pt>
    <dgm:pt modelId="{8CDCCC7C-A092-4EE5-A81F-419A6F6BA18A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Track Examination Result Slip for Class Teacher</a:t>
          </a:r>
          <a:endParaRPr lang="en-MY" dirty="0"/>
        </a:p>
      </dgm:t>
    </dgm:pt>
    <dgm:pt modelId="{56F8D1F2-7ABB-4C75-B0E4-FABFF534F472}" type="parTrans" cxnId="{3091AAB4-3CB7-451D-8245-DC3F8E98CBD9}">
      <dgm:prSet/>
      <dgm:spPr/>
      <dgm:t>
        <a:bodyPr/>
        <a:lstStyle/>
        <a:p>
          <a:endParaRPr lang="en-MY"/>
        </a:p>
      </dgm:t>
    </dgm:pt>
    <dgm:pt modelId="{A2A8693F-4B19-404F-9593-D0D62E23D198}" type="sibTrans" cxnId="{3091AAB4-3CB7-451D-8245-DC3F8E98CBD9}">
      <dgm:prSet/>
      <dgm:spPr/>
      <dgm:t>
        <a:bodyPr/>
        <a:lstStyle/>
        <a:p>
          <a:endParaRPr lang="en-MY"/>
        </a:p>
      </dgm:t>
    </dgm:pt>
    <dgm:pt modelId="{703B8EEB-5359-4880-AA6A-30545EE93C9F}">
      <dgm:prSet phldrT="[Text]"/>
      <dgm:spPr/>
      <dgm:t>
        <a:bodyPr/>
        <a:lstStyle/>
        <a:p>
          <a:r>
            <a:rPr lang="en-MY" dirty="0" smtClean="0"/>
            <a:t>To track distribution of Examination Result Slip to students</a:t>
          </a:r>
          <a:endParaRPr lang="en-MY" dirty="0"/>
        </a:p>
      </dgm:t>
    </dgm:pt>
    <dgm:pt modelId="{C080D5E1-28DF-4308-9492-F1A8B4E116FD}" type="parTrans" cxnId="{EA521A33-76C9-4C2E-8BFD-4258FCFD0DD5}">
      <dgm:prSet/>
      <dgm:spPr/>
      <dgm:t>
        <a:bodyPr/>
        <a:lstStyle/>
        <a:p>
          <a:endParaRPr lang="en-MY"/>
        </a:p>
      </dgm:t>
    </dgm:pt>
    <dgm:pt modelId="{2A07BBE5-8B0F-44EF-BCF4-A3213720D9C9}" type="sibTrans" cxnId="{EA521A33-76C9-4C2E-8BFD-4258FCFD0DD5}">
      <dgm:prSet/>
      <dgm:spPr/>
      <dgm:t>
        <a:bodyPr/>
        <a:lstStyle/>
        <a:p>
          <a:endParaRPr lang="en-MY"/>
        </a:p>
      </dgm:t>
    </dgm:pt>
    <dgm:pt modelId="{ACC02086-BA7A-48FF-8FDA-E723CDB91B7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MC AP info</a:t>
          </a:r>
          <a:endParaRPr lang="en-MY" dirty="0"/>
        </a:p>
      </dgm:t>
    </dgm:pt>
    <dgm:pt modelId="{6778BA1E-0341-4F18-BA01-F757ADEC81D9}" type="parTrans" cxnId="{894F1870-59B1-435F-A9CD-1FB2D3AAF2AD}">
      <dgm:prSet/>
      <dgm:spPr/>
      <dgm:t>
        <a:bodyPr/>
        <a:lstStyle/>
        <a:p>
          <a:endParaRPr lang="en-MY"/>
        </a:p>
      </dgm:t>
    </dgm:pt>
    <dgm:pt modelId="{AE0798A2-6FCA-4A2B-B06E-72B780690EF4}" type="sibTrans" cxnId="{894F1870-59B1-435F-A9CD-1FB2D3AAF2AD}">
      <dgm:prSet/>
      <dgm:spPr/>
      <dgm:t>
        <a:bodyPr/>
        <a:lstStyle/>
        <a:p>
          <a:endParaRPr lang="en-MY"/>
        </a:p>
      </dgm:t>
    </dgm:pt>
    <dgm:pt modelId="{B3D49580-542C-4918-A7CD-20B6EC2C2F7B}">
      <dgm:prSet phldrT="[Text]"/>
      <dgm:spPr/>
      <dgm:t>
        <a:bodyPr/>
        <a:lstStyle/>
        <a:p>
          <a:r>
            <a:rPr lang="en-US" dirty="0" smtClean="0"/>
            <a:t>Allow class teacher to enter details of the students absence from public examinations.</a:t>
          </a:r>
          <a:endParaRPr lang="en-MY" dirty="0"/>
        </a:p>
      </dgm:t>
    </dgm:pt>
    <dgm:pt modelId="{AE240A63-D795-4014-8E81-AC5944E4B2AA}" type="parTrans" cxnId="{5D366133-60B8-4C43-928A-C113D92149CC}">
      <dgm:prSet/>
      <dgm:spPr/>
      <dgm:t>
        <a:bodyPr/>
        <a:lstStyle/>
        <a:p>
          <a:endParaRPr lang="en-MY"/>
        </a:p>
      </dgm:t>
    </dgm:pt>
    <dgm:pt modelId="{8141329F-5B36-4991-824E-D92A1768637F}" type="sibTrans" cxnId="{5D366133-60B8-4C43-928A-C113D92149CC}">
      <dgm:prSet/>
      <dgm:spPr/>
      <dgm:t>
        <a:bodyPr/>
        <a:lstStyle/>
        <a:p>
          <a:endParaRPr lang="en-MY"/>
        </a:p>
      </dgm:t>
    </dgm:pt>
    <dgm:pt modelId="{D911B0D8-67EB-4251-B085-1F1788619380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View Grade Roster</a:t>
          </a:r>
          <a:endParaRPr lang="en-MY" dirty="0"/>
        </a:p>
      </dgm:t>
    </dgm:pt>
    <dgm:pt modelId="{9A5CDBBB-F148-4336-8C15-C23F8EB885AD}" type="parTrans" cxnId="{1DB843AD-D6E1-4791-B1C5-636ADF1AFD69}">
      <dgm:prSet/>
      <dgm:spPr/>
      <dgm:t>
        <a:bodyPr/>
        <a:lstStyle/>
        <a:p>
          <a:endParaRPr lang="en-MY"/>
        </a:p>
      </dgm:t>
    </dgm:pt>
    <dgm:pt modelId="{6C11B28D-3E1D-4C58-AE92-22400104065D}" type="sibTrans" cxnId="{1DB843AD-D6E1-4791-B1C5-636ADF1AFD69}">
      <dgm:prSet/>
      <dgm:spPr/>
      <dgm:t>
        <a:bodyPr/>
        <a:lstStyle/>
        <a:p>
          <a:endParaRPr lang="en-MY"/>
        </a:p>
      </dgm:t>
    </dgm:pt>
    <dgm:pt modelId="{25EEDB5E-AF41-4E39-BB25-698D90AACDCC}">
      <dgm:prSet/>
      <dgm:spPr/>
      <dgm:t>
        <a:bodyPr/>
        <a:lstStyle/>
        <a:p>
          <a:r>
            <a:rPr lang="en-US" dirty="0" smtClean="0"/>
            <a:t>To</a:t>
          </a:r>
          <a:r>
            <a:rPr lang="en-US" baseline="0" dirty="0" smtClean="0"/>
            <a:t> view grades obtained by their students in a public examination by specific subjects.</a:t>
          </a:r>
          <a:endParaRPr lang="en-MY" dirty="0"/>
        </a:p>
      </dgm:t>
    </dgm:pt>
    <dgm:pt modelId="{84F21F74-320D-47C1-934E-79E8DA26B0DF}" type="parTrans" cxnId="{9F97FD09-47CC-4EA6-9B41-6B3F25209033}">
      <dgm:prSet/>
      <dgm:spPr/>
      <dgm:t>
        <a:bodyPr/>
        <a:lstStyle/>
        <a:p>
          <a:endParaRPr lang="en-MY"/>
        </a:p>
      </dgm:t>
    </dgm:pt>
    <dgm:pt modelId="{128A752B-0979-4A96-B9D2-5FB98B7E93E2}" type="sibTrans" cxnId="{9F97FD09-47CC-4EA6-9B41-6B3F25209033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3C2AD7D8-6A55-4F65-A46F-63099A905689}" type="pres">
      <dgm:prSet presAssocID="{8CDCCC7C-A092-4EE5-A81F-419A6F6BA18A}" presName="linNode" presStyleCnt="0"/>
      <dgm:spPr/>
    </dgm:pt>
    <dgm:pt modelId="{4F49D37E-19E2-4532-B6F3-410AB6B7BCF7}" type="pres">
      <dgm:prSet presAssocID="{8CDCCC7C-A092-4EE5-A81F-419A6F6BA18A}" presName="parentShp" presStyleLbl="node1" presStyleIdx="1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A527D5-07A1-4573-96B4-F81A2B2A9C7E}" type="pres">
      <dgm:prSet presAssocID="{8CDCCC7C-A092-4EE5-A81F-419A6F6BA18A}" presName="childShp" presStyleLbl="bgAccFollowNode1" presStyleIdx="1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FE644E7-0653-4A09-AE1E-0DC0940BE5AC}" type="pres">
      <dgm:prSet presAssocID="{A2A8693F-4B19-404F-9593-D0D62E23D198}" presName="spacing" presStyleCnt="0"/>
      <dgm:spPr/>
    </dgm:pt>
    <dgm:pt modelId="{BF9C1E3C-77F8-4094-AB53-BE5031349731}" type="pres">
      <dgm:prSet presAssocID="{ACC02086-BA7A-48FF-8FDA-E723CDB91B79}" presName="linNode" presStyleCnt="0"/>
      <dgm:spPr/>
    </dgm:pt>
    <dgm:pt modelId="{3D5AEC93-83DF-450E-AD68-ECCA272923B6}" type="pres">
      <dgm:prSet presAssocID="{ACC02086-BA7A-48FF-8FDA-E723CDB91B7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27251BD-5B9A-4B59-B62D-6650E6CDB5BC}" type="pres">
      <dgm:prSet presAssocID="{ACC02086-BA7A-48FF-8FDA-E723CDB91B7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5D8C1B1-42FC-41E8-9F6E-3B8DCFD44001}" type="pres">
      <dgm:prSet presAssocID="{AE0798A2-6FCA-4A2B-B06E-72B780690EF4}" presName="spacing" presStyleCnt="0"/>
      <dgm:spPr/>
    </dgm:pt>
    <dgm:pt modelId="{501DD39C-542A-4127-8DA4-15CA9BCB929B}" type="pres">
      <dgm:prSet presAssocID="{D911B0D8-67EB-4251-B085-1F1788619380}" presName="linNode" presStyleCnt="0"/>
      <dgm:spPr/>
    </dgm:pt>
    <dgm:pt modelId="{ACFB33DD-BDD5-451D-AF36-C00C0D35CD18}" type="pres">
      <dgm:prSet presAssocID="{D911B0D8-67EB-4251-B085-1F178861938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0EB3F7A-67E4-4660-A9BC-55B5365E4CD9}" type="pres">
      <dgm:prSet presAssocID="{D911B0D8-67EB-4251-B085-1F1788619380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46762B2E-DA7E-4A4E-9EFE-2076F34853FB}" type="presOf" srcId="{D911B0D8-67EB-4251-B085-1F1788619380}" destId="{ACFB33DD-BDD5-451D-AF36-C00C0D35CD18}" srcOrd="0" destOrd="0" presId="urn:microsoft.com/office/officeart/2005/8/layout/vList6"/>
    <dgm:cxn modelId="{EA521A33-76C9-4C2E-8BFD-4258FCFD0DD5}" srcId="{8CDCCC7C-A092-4EE5-A81F-419A6F6BA18A}" destId="{703B8EEB-5359-4880-AA6A-30545EE93C9F}" srcOrd="0" destOrd="0" parTransId="{C080D5E1-28DF-4308-9492-F1A8B4E116FD}" sibTransId="{2A07BBE5-8B0F-44EF-BCF4-A3213720D9C9}"/>
    <dgm:cxn modelId="{C91251F5-F8D7-4C39-BAB3-FA421542CA1A}" type="presOf" srcId="{B3D49580-542C-4918-A7CD-20B6EC2C2F7B}" destId="{B27251BD-5B9A-4B59-B62D-6650E6CDB5BC}" srcOrd="0" destOrd="0" presId="urn:microsoft.com/office/officeart/2005/8/layout/vList6"/>
    <dgm:cxn modelId="{0DE6008D-2FD6-43DC-9FD4-71DD7EB60DF8}" type="presOf" srcId="{ACC02086-BA7A-48FF-8FDA-E723CDB91B79}" destId="{3D5AEC93-83DF-450E-AD68-ECCA272923B6}" srcOrd="0" destOrd="0" presId="urn:microsoft.com/office/officeart/2005/8/layout/vList6"/>
    <dgm:cxn modelId="{D2AF053A-7807-4079-8867-6E41BD3C400C}" srcId="{68A098F9-3EC7-4CDE-BE5E-F9B3B6C3C02E}" destId="{2AF31E0B-0CD7-4D93-AD75-8DB0A1EBE536}" srcOrd="0" destOrd="0" parTransId="{F5E17D8E-67DB-4AF4-9756-16711252E077}" sibTransId="{011AE26E-F383-4454-A09B-E358A5BE83EE}"/>
    <dgm:cxn modelId="{894F1870-59B1-435F-A9CD-1FB2D3AAF2AD}" srcId="{093907F6-B3E5-4871-8F6A-BC58E98EFA2F}" destId="{ACC02086-BA7A-48FF-8FDA-E723CDB91B79}" srcOrd="2" destOrd="0" parTransId="{6778BA1E-0341-4F18-BA01-F757ADEC81D9}" sibTransId="{AE0798A2-6FCA-4A2B-B06E-72B780690EF4}"/>
    <dgm:cxn modelId="{13908A7E-436D-4A7B-A329-930684FD4DF8}" type="presOf" srcId="{25EEDB5E-AF41-4E39-BB25-698D90AACDCC}" destId="{30EB3F7A-67E4-4660-A9BC-55B5365E4CD9}" srcOrd="0" destOrd="0" presId="urn:microsoft.com/office/officeart/2005/8/layout/vList6"/>
    <dgm:cxn modelId="{596A1732-BE18-491A-B46A-801718917241}" type="presOf" srcId="{703B8EEB-5359-4880-AA6A-30545EE93C9F}" destId="{92A527D5-07A1-4573-96B4-F81A2B2A9C7E}" srcOrd="0" destOrd="0" presId="urn:microsoft.com/office/officeart/2005/8/layout/vList6"/>
    <dgm:cxn modelId="{5D366133-60B8-4C43-928A-C113D92149CC}" srcId="{ACC02086-BA7A-48FF-8FDA-E723CDB91B79}" destId="{B3D49580-542C-4918-A7CD-20B6EC2C2F7B}" srcOrd="0" destOrd="0" parTransId="{AE240A63-D795-4014-8E81-AC5944E4B2AA}" sibTransId="{8141329F-5B36-4991-824E-D92A1768637F}"/>
    <dgm:cxn modelId="{3CB6365D-C833-48B3-BC04-B1219654A0E1}" type="presOf" srcId="{093907F6-B3E5-4871-8F6A-BC58E98EFA2F}" destId="{7C710391-6276-4D03-AE3B-D11F290E1203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C73D2066-E328-4B80-A5ED-F83FC4E6BD70}" type="presOf" srcId="{8CDCCC7C-A092-4EE5-A81F-419A6F6BA18A}" destId="{4F49D37E-19E2-4532-B6F3-410AB6B7BCF7}" srcOrd="0" destOrd="0" presId="urn:microsoft.com/office/officeart/2005/8/layout/vList6"/>
    <dgm:cxn modelId="{85A91CA9-E73F-453A-9B8C-D58FE65F66D9}" type="presOf" srcId="{2AF31E0B-0CD7-4D93-AD75-8DB0A1EBE536}" destId="{16981EFA-6691-400D-8C4E-74051C4757A9}" srcOrd="0" destOrd="0" presId="urn:microsoft.com/office/officeart/2005/8/layout/vList6"/>
    <dgm:cxn modelId="{1DB843AD-D6E1-4791-B1C5-636ADF1AFD69}" srcId="{093907F6-B3E5-4871-8F6A-BC58E98EFA2F}" destId="{D911B0D8-67EB-4251-B085-1F1788619380}" srcOrd="3" destOrd="0" parTransId="{9A5CDBBB-F148-4336-8C15-C23F8EB885AD}" sibTransId="{6C11B28D-3E1D-4C58-AE92-22400104065D}"/>
    <dgm:cxn modelId="{3091AAB4-3CB7-451D-8245-DC3F8E98CBD9}" srcId="{093907F6-B3E5-4871-8F6A-BC58E98EFA2F}" destId="{8CDCCC7C-A092-4EE5-A81F-419A6F6BA18A}" srcOrd="1" destOrd="0" parTransId="{56F8D1F2-7ABB-4C75-B0E4-FABFF534F472}" sibTransId="{A2A8693F-4B19-404F-9593-D0D62E23D198}"/>
    <dgm:cxn modelId="{9F97FD09-47CC-4EA6-9B41-6B3F25209033}" srcId="{D911B0D8-67EB-4251-B085-1F1788619380}" destId="{25EEDB5E-AF41-4E39-BB25-698D90AACDCC}" srcOrd="0" destOrd="0" parTransId="{84F21F74-320D-47C1-934E-79E8DA26B0DF}" sibTransId="{128A752B-0979-4A96-B9D2-5FB98B7E93E2}"/>
    <dgm:cxn modelId="{C96D015F-769A-4E25-989F-2C1BD8020457}" type="presOf" srcId="{68A098F9-3EC7-4CDE-BE5E-F9B3B6C3C02E}" destId="{82FE145B-C3C7-4BBF-B387-1B67A61F30A0}" srcOrd="0" destOrd="0" presId="urn:microsoft.com/office/officeart/2005/8/layout/vList6"/>
    <dgm:cxn modelId="{4AECAF00-D505-4C57-916D-FEE0BEED7329}" type="presParOf" srcId="{7C710391-6276-4D03-AE3B-D11F290E1203}" destId="{764CCFD4-A844-44B4-B0C9-BFC55140FAAD}" srcOrd="0" destOrd="0" presId="urn:microsoft.com/office/officeart/2005/8/layout/vList6"/>
    <dgm:cxn modelId="{6DD8D438-A2AF-470B-9EF5-33A6A787C624}" type="presParOf" srcId="{764CCFD4-A844-44B4-B0C9-BFC55140FAAD}" destId="{82FE145B-C3C7-4BBF-B387-1B67A61F30A0}" srcOrd="0" destOrd="0" presId="urn:microsoft.com/office/officeart/2005/8/layout/vList6"/>
    <dgm:cxn modelId="{586F2563-72A7-42EB-B7EA-08AA563B80D3}" type="presParOf" srcId="{764CCFD4-A844-44B4-B0C9-BFC55140FAAD}" destId="{16981EFA-6691-400D-8C4E-74051C4757A9}" srcOrd="1" destOrd="0" presId="urn:microsoft.com/office/officeart/2005/8/layout/vList6"/>
    <dgm:cxn modelId="{39DC7CB3-2045-4F80-96AC-FA142A75F64C}" type="presParOf" srcId="{7C710391-6276-4D03-AE3B-D11F290E1203}" destId="{A49D1B80-9299-4BB0-AAD8-D410F44AA881}" srcOrd="1" destOrd="0" presId="urn:microsoft.com/office/officeart/2005/8/layout/vList6"/>
    <dgm:cxn modelId="{A928DC07-8575-41F1-802F-15BA1771F331}" type="presParOf" srcId="{7C710391-6276-4D03-AE3B-D11F290E1203}" destId="{3C2AD7D8-6A55-4F65-A46F-63099A905689}" srcOrd="2" destOrd="0" presId="urn:microsoft.com/office/officeart/2005/8/layout/vList6"/>
    <dgm:cxn modelId="{7728D0FE-8CE7-48E8-8E43-B059E836310D}" type="presParOf" srcId="{3C2AD7D8-6A55-4F65-A46F-63099A905689}" destId="{4F49D37E-19E2-4532-B6F3-410AB6B7BCF7}" srcOrd="0" destOrd="0" presId="urn:microsoft.com/office/officeart/2005/8/layout/vList6"/>
    <dgm:cxn modelId="{A6A66CE7-1D32-4960-8997-647A2AA150E5}" type="presParOf" srcId="{3C2AD7D8-6A55-4F65-A46F-63099A905689}" destId="{92A527D5-07A1-4573-96B4-F81A2B2A9C7E}" srcOrd="1" destOrd="0" presId="urn:microsoft.com/office/officeart/2005/8/layout/vList6"/>
    <dgm:cxn modelId="{F2145AA9-CFCE-4D5D-8F33-D61D76D5A3B5}" type="presParOf" srcId="{7C710391-6276-4D03-AE3B-D11F290E1203}" destId="{7FE644E7-0653-4A09-AE1E-0DC0940BE5AC}" srcOrd="3" destOrd="0" presId="urn:microsoft.com/office/officeart/2005/8/layout/vList6"/>
    <dgm:cxn modelId="{D5BB4C5C-7EF8-4DA1-A3AA-8FF5BC425005}" type="presParOf" srcId="{7C710391-6276-4D03-AE3B-D11F290E1203}" destId="{BF9C1E3C-77F8-4094-AB53-BE5031349731}" srcOrd="4" destOrd="0" presId="urn:microsoft.com/office/officeart/2005/8/layout/vList6"/>
    <dgm:cxn modelId="{A0B8EF0E-AF48-4F5C-9375-4F63CC809BE0}" type="presParOf" srcId="{BF9C1E3C-77F8-4094-AB53-BE5031349731}" destId="{3D5AEC93-83DF-450E-AD68-ECCA272923B6}" srcOrd="0" destOrd="0" presId="urn:microsoft.com/office/officeart/2005/8/layout/vList6"/>
    <dgm:cxn modelId="{638CA17E-1715-4BDD-A82F-5F97F3F5A015}" type="presParOf" srcId="{BF9C1E3C-77F8-4094-AB53-BE5031349731}" destId="{B27251BD-5B9A-4B59-B62D-6650E6CDB5BC}" srcOrd="1" destOrd="0" presId="urn:microsoft.com/office/officeart/2005/8/layout/vList6"/>
    <dgm:cxn modelId="{B16E8C53-32E7-410F-9821-67B72BF70FBE}" type="presParOf" srcId="{7C710391-6276-4D03-AE3B-D11F290E1203}" destId="{B5D8C1B1-42FC-41E8-9F6E-3B8DCFD44001}" srcOrd="5" destOrd="0" presId="urn:microsoft.com/office/officeart/2005/8/layout/vList6"/>
    <dgm:cxn modelId="{E7EC63E6-8EB9-4AB3-9B8D-2C4C147B367B}" type="presParOf" srcId="{7C710391-6276-4D03-AE3B-D11F290E1203}" destId="{501DD39C-542A-4127-8DA4-15CA9BCB929B}" srcOrd="6" destOrd="0" presId="urn:microsoft.com/office/officeart/2005/8/layout/vList6"/>
    <dgm:cxn modelId="{F91504EA-B548-455F-AC93-C38478100A9D}" type="presParOf" srcId="{501DD39C-542A-4127-8DA4-15CA9BCB929B}" destId="{ACFB33DD-BDD5-451D-AF36-C00C0D35CD18}" srcOrd="0" destOrd="0" presId="urn:microsoft.com/office/officeart/2005/8/layout/vList6"/>
    <dgm:cxn modelId="{455175AC-8FE1-4983-8E6F-5C92550C7CFF}" type="presParOf" srcId="{501DD39C-542A-4127-8DA4-15CA9BCB929B}" destId="{30EB3F7A-67E4-4660-A9BC-55B5365E4C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Generate Exam Sequence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7E89D594-8A51-4652-A91A-6B17BD8D1C52}">
      <dgm:prSet phldrT="[Text]"/>
      <dgm:spPr/>
      <dgm:t>
        <a:bodyPr/>
        <a:lstStyle/>
        <a:p>
          <a:r>
            <a:rPr lang="en-US" dirty="0" smtClean="0"/>
            <a:t>To allow the School Exam Secretary to generate exam sequence Numbers</a:t>
          </a:r>
          <a:endParaRPr lang="en-MY" dirty="0"/>
        </a:p>
      </dgm:t>
    </dgm:pt>
    <dgm:pt modelId="{57E76674-8183-463E-84F8-439ACCBE2368}" type="sibTrans" cxnId="{D0192AC0-AA3A-4AB0-A5F4-18F12041C1E7}">
      <dgm:prSet/>
      <dgm:spPr/>
      <dgm:t>
        <a:bodyPr/>
        <a:lstStyle/>
        <a:p>
          <a:endParaRPr lang="en-MY"/>
        </a:p>
      </dgm:t>
    </dgm:pt>
    <dgm:pt modelId="{5E8AA21D-A0FC-4169-8050-8E4463CC10DF}" type="parTrans" cxnId="{D0192AC0-AA3A-4AB0-A5F4-18F12041C1E7}">
      <dgm:prSet/>
      <dgm:spPr/>
      <dgm:t>
        <a:bodyPr/>
        <a:lstStyle/>
        <a:p>
          <a:endParaRPr lang="en-MY"/>
        </a:p>
      </dgm:t>
    </dgm:pt>
    <dgm:pt modelId="{FE67D26F-41A2-4108-A86E-F32A41AF03D0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Track Examination Results Slip</a:t>
          </a:r>
          <a:endParaRPr lang="en-MY" dirty="0"/>
        </a:p>
      </dgm:t>
    </dgm:pt>
    <dgm:pt modelId="{1B83942C-4853-4E65-93D2-093F5D30E5F2}" type="parTrans" cxnId="{7EF82BFE-2704-4EE8-9DA4-30D99564E6FC}">
      <dgm:prSet/>
      <dgm:spPr/>
      <dgm:t>
        <a:bodyPr/>
        <a:lstStyle/>
        <a:p>
          <a:endParaRPr lang="en-MY"/>
        </a:p>
      </dgm:t>
    </dgm:pt>
    <dgm:pt modelId="{18046010-73A3-4A28-A34A-2E37F411858B}" type="sibTrans" cxnId="{7EF82BFE-2704-4EE8-9DA4-30D99564E6FC}">
      <dgm:prSet/>
      <dgm:spPr/>
      <dgm:t>
        <a:bodyPr/>
        <a:lstStyle/>
        <a:p>
          <a:endParaRPr lang="en-MY"/>
        </a:p>
      </dgm:t>
    </dgm:pt>
    <dgm:pt modelId="{86E63690-F095-464E-983A-2DD7457CE89F}">
      <dgm:prSet phldrT="[Text]"/>
      <dgm:spPr/>
      <dgm:t>
        <a:bodyPr/>
        <a:lstStyle/>
        <a:p>
          <a:r>
            <a:rPr lang="en-MY" dirty="0" smtClean="0"/>
            <a:t>To track collection of Examination Result Slip from Department of Examination</a:t>
          </a:r>
          <a:endParaRPr lang="en-MY" dirty="0"/>
        </a:p>
      </dgm:t>
    </dgm:pt>
    <dgm:pt modelId="{A08A12DD-206A-4C82-BD24-3599259FF5E7}" type="parTrans" cxnId="{1AA1D48E-6FFF-4EFA-840A-AB24C6835FB2}">
      <dgm:prSet/>
      <dgm:spPr/>
      <dgm:t>
        <a:bodyPr/>
        <a:lstStyle/>
        <a:p>
          <a:endParaRPr lang="en-MY"/>
        </a:p>
      </dgm:t>
    </dgm:pt>
    <dgm:pt modelId="{0DF1F009-FBC8-48FD-8CF7-6146B464146B}" type="sibTrans" cxnId="{1AA1D48E-6FFF-4EFA-840A-AB24C6835FB2}">
      <dgm:prSet/>
      <dgm:spPr/>
      <dgm:t>
        <a:bodyPr/>
        <a:lstStyle/>
        <a:p>
          <a:endParaRPr lang="en-MY"/>
        </a:p>
      </dgm:t>
    </dgm:pt>
    <dgm:pt modelId="{CA5251FC-CE88-4D02-853C-DFD8854E4BA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Track Statement of Entry</a:t>
          </a:r>
          <a:endParaRPr lang="en-MY" dirty="0">
            <a:solidFill>
              <a:schemeClr val="tx1"/>
            </a:solidFill>
          </a:endParaRPr>
        </a:p>
      </dgm:t>
    </dgm:pt>
    <dgm:pt modelId="{BAE836C9-9386-44F1-A1EC-0C2080C98484}" type="parTrans" cxnId="{EA088491-D429-45AF-A931-CF3DA577F349}">
      <dgm:prSet/>
      <dgm:spPr/>
      <dgm:t>
        <a:bodyPr/>
        <a:lstStyle/>
        <a:p>
          <a:endParaRPr lang="en-MY"/>
        </a:p>
      </dgm:t>
    </dgm:pt>
    <dgm:pt modelId="{27D396B9-AB1A-4134-B91C-CDC234D72700}" type="sibTrans" cxnId="{EA088491-D429-45AF-A931-CF3DA577F349}">
      <dgm:prSet/>
      <dgm:spPr/>
      <dgm:t>
        <a:bodyPr/>
        <a:lstStyle/>
        <a:p>
          <a:endParaRPr lang="en-MY"/>
        </a:p>
      </dgm:t>
    </dgm:pt>
    <dgm:pt modelId="{2E6864ED-139E-421D-ACFC-A15851E612D6}">
      <dgm:prSet phldrT="[Text]"/>
      <dgm:spPr/>
      <dgm:t>
        <a:bodyPr/>
        <a:lstStyle/>
        <a:p>
          <a:r>
            <a:rPr lang="en-US" dirty="0" smtClean="0"/>
            <a:t>To track collection of Statement of Entry Forms from Department of Examination</a:t>
          </a:r>
          <a:endParaRPr lang="en-MY" dirty="0">
            <a:solidFill>
              <a:schemeClr val="tx1"/>
            </a:solidFill>
          </a:endParaRPr>
        </a:p>
      </dgm:t>
    </dgm:pt>
    <dgm:pt modelId="{D59B2404-02B1-448E-864D-1A0806512C95}" type="parTrans" cxnId="{39F03FFA-8C86-45E7-9E96-A8E1D776A5C8}">
      <dgm:prSet/>
      <dgm:spPr/>
      <dgm:t>
        <a:bodyPr/>
        <a:lstStyle/>
        <a:p>
          <a:endParaRPr lang="en-MY"/>
        </a:p>
      </dgm:t>
    </dgm:pt>
    <dgm:pt modelId="{4C1CACE5-9D4E-4D66-9A08-3001EC6FC5FA}" type="sibTrans" cxnId="{39F03FFA-8C86-45E7-9E96-A8E1D776A5C8}">
      <dgm:prSet/>
      <dgm:spPr/>
      <dgm:t>
        <a:bodyPr/>
        <a:lstStyle/>
        <a:p>
          <a:endParaRPr lang="en-MY"/>
        </a:p>
      </dgm:t>
    </dgm:pt>
    <dgm:pt modelId="{8B11A059-53E8-4EED-9646-0BF00446F8A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4. Absentee Info</a:t>
          </a:r>
          <a:endParaRPr lang="en-MY" dirty="0"/>
        </a:p>
      </dgm:t>
    </dgm:pt>
    <dgm:pt modelId="{6D17DA2D-C47D-4C59-BB98-43E19C7265B5}" type="parTrans" cxnId="{1DE1C8C2-DCBD-471C-AEEC-CED507B86E56}">
      <dgm:prSet/>
      <dgm:spPr/>
      <dgm:t>
        <a:bodyPr/>
        <a:lstStyle/>
        <a:p>
          <a:endParaRPr lang="en-MY"/>
        </a:p>
      </dgm:t>
    </dgm:pt>
    <dgm:pt modelId="{265E0A4A-F739-4FA8-A5D5-9980FB522E95}" type="sibTrans" cxnId="{1DE1C8C2-DCBD-471C-AEEC-CED507B86E56}">
      <dgm:prSet/>
      <dgm:spPr/>
      <dgm:t>
        <a:bodyPr/>
        <a:lstStyle/>
        <a:p>
          <a:endParaRPr lang="en-MY"/>
        </a:p>
      </dgm:t>
    </dgm:pt>
    <dgm:pt modelId="{184C682E-8D56-4AC1-811E-DEF8ACBB726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dirty="0">
            <a:solidFill>
              <a:schemeClr val="tx1"/>
            </a:solidFill>
          </a:endParaRPr>
        </a:p>
      </dgm:t>
    </dgm:pt>
    <dgm:pt modelId="{367C295B-442B-4F4B-9E2F-49EDE0B9C5A8}" type="parTrans" cxnId="{5C7E8FF2-FCC8-42CC-A07F-EAB1662BD08F}">
      <dgm:prSet/>
      <dgm:spPr/>
      <dgm:t>
        <a:bodyPr/>
        <a:lstStyle/>
        <a:p>
          <a:endParaRPr lang="en-MY"/>
        </a:p>
      </dgm:t>
    </dgm:pt>
    <dgm:pt modelId="{7663D031-1D0F-4DEE-ABEB-F0417371C50C}" type="sibTrans" cxnId="{5C7E8FF2-FCC8-42CC-A07F-EAB1662BD08F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F3ED4228-4443-4D23-9015-22CD03EF8575}" type="pres">
      <dgm:prSet presAssocID="{CA5251FC-CE88-4D02-853C-DFD8854E4BA5}" presName="linNode" presStyleCnt="0"/>
      <dgm:spPr/>
    </dgm:pt>
    <dgm:pt modelId="{D61E7437-5128-479C-BF0A-AC079B61ABE5}" type="pres">
      <dgm:prSet presAssocID="{CA5251FC-CE88-4D02-853C-DFD8854E4BA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DF5FE96-4DBB-4F84-A59C-05B075B11377}" type="pres">
      <dgm:prSet presAssocID="{CA5251FC-CE88-4D02-853C-DFD8854E4BA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0331EC7-FA4F-4C4D-B9F8-97A0C548DB23}" type="pres">
      <dgm:prSet presAssocID="{27D396B9-AB1A-4134-B91C-CDC234D72700}" presName="spacing" presStyleCnt="0"/>
      <dgm:spPr/>
    </dgm:pt>
    <dgm:pt modelId="{EAD00D7C-4E53-4870-BE4F-252086D53A53}" type="pres">
      <dgm:prSet presAssocID="{FE67D26F-41A2-4108-A86E-F32A41AF03D0}" presName="linNode" presStyleCnt="0"/>
      <dgm:spPr/>
    </dgm:pt>
    <dgm:pt modelId="{0BFEBE91-0A12-46B0-925A-529156E220C7}" type="pres">
      <dgm:prSet presAssocID="{FE67D26F-41A2-4108-A86E-F32A41AF03D0}" presName="parentShp" presStyleLbl="node1" presStyleIdx="2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69B2B8F-F9A8-4675-8495-F6082351960C}" type="pres">
      <dgm:prSet presAssocID="{FE67D26F-41A2-4108-A86E-F32A41AF03D0}" presName="childShp" presStyleLbl="bgAccFollowNode1" presStyleIdx="2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CB2E50D-4C82-440C-93E0-786D86A1973F}" type="pres">
      <dgm:prSet presAssocID="{18046010-73A3-4A28-A34A-2E37F411858B}" presName="spacing" presStyleCnt="0"/>
      <dgm:spPr/>
    </dgm:pt>
    <dgm:pt modelId="{0B4EF0DF-E0DF-40EB-9459-7FED7B7FBBCB}" type="pres">
      <dgm:prSet presAssocID="{8B11A059-53E8-4EED-9646-0BF00446F8A7}" presName="linNode" presStyleCnt="0"/>
      <dgm:spPr/>
    </dgm:pt>
    <dgm:pt modelId="{812782C4-2629-4CD9-A95E-01B2137EC012}" type="pres">
      <dgm:prSet presAssocID="{8B11A059-53E8-4EED-9646-0BF00446F8A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4C9C76A-BB55-43A9-86E8-0BF464FC13C5}" type="pres">
      <dgm:prSet presAssocID="{8B11A059-53E8-4EED-9646-0BF00446F8A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2453A5B2-1EC7-4D7B-A724-052A86A01552}" type="presOf" srcId="{86E63690-F095-464E-983A-2DD7457CE89F}" destId="{B69B2B8F-F9A8-4675-8495-F6082351960C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456441E8-E308-404E-BE3D-BB35F27FBB7C}" type="presOf" srcId="{8B11A059-53E8-4EED-9646-0BF00446F8A7}" destId="{812782C4-2629-4CD9-A95E-01B2137EC012}" srcOrd="0" destOrd="0" presId="urn:microsoft.com/office/officeart/2005/8/layout/vList6"/>
    <dgm:cxn modelId="{1AA1D48E-6FFF-4EFA-840A-AB24C6835FB2}" srcId="{FE67D26F-41A2-4108-A86E-F32A41AF03D0}" destId="{86E63690-F095-464E-983A-2DD7457CE89F}" srcOrd="0" destOrd="0" parTransId="{A08A12DD-206A-4C82-BD24-3599259FF5E7}" sibTransId="{0DF1F009-FBC8-48FD-8CF7-6146B464146B}"/>
    <dgm:cxn modelId="{1E018811-101B-4DCA-816E-3B857E76826C}" type="presOf" srcId="{184C682E-8D56-4AC1-811E-DEF8ACBB7261}" destId="{04C9C76A-BB55-43A9-86E8-0BF464FC13C5}" srcOrd="0" destOrd="0" presId="urn:microsoft.com/office/officeart/2005/8/layout/vList6"/>
    <dgm:cxn modelId="{2C1DE66E-F07C-4752-960D-3A544906AF6D}" type="presOf" srcId="{CA5251FC-CE88-4D02-853C-DFD8854E4BA5}" destId="{D61E7437-5128-479C-BF0A-AC079B61ABE5}" srcOrd="0" destOrd="0" presId="urn:microsoft.com/office/officeart/2005/8/layout/vList6"/>
    <dgm:cxn modelId="{32805D7B-850B-45B4-97BA-7552DA2DA9AD}" type="presOf" srcId="{68A098F9-3EC7-4CDE-BE5E-F9B3B6C3C02E}" destId="{82FE145B-C3C7-4BBF-B387-1B67A61F30A0}" srcOrd="0" destOrd="0" presId="urn:microsoft.com/office/officeart/2005/8/layout/vList6"/>
    <dgm:cxn modelId="{5C7E8FF2-FCC8-42CC-A07F-EAB1662BD08F}" srcId="{8B11A059-53E8-4EED-9646-0BF00446F8A7}" destId="{184C682E-8D56-4AC1-811E-DEF8ACBB7261}" srcOrd="0" destOrd="0" parTransId="{367C295B-442B-4F4B-9E2F-49EDE0B9C5A8}" sibTransId="{7663D031-1D0F-4DEE-ABEB-F0417371C50C}"/>
    <dgm:cxn modelId="{7EF82BFE-2704-4EE8-9DA4-30D99564E6FC}" srcId="{093907F6-B3E5-4871-8F6A-BC58E98EFA2F}" destId="{FE67D26F-41A2-4108-A86E-F32A41AF03D0}" srcOrd="2" destOrd="0" parTransId="{1B83942C-4853-4E65-93D2-093F5D30E5F2}" sibTransId="{18046010-73A3-4A28-A34A-2E37F411858B}"/>
    <dgm:cxn modelId="{DC66171D-B564-46BE-B0FB-224E7276DC19}" type="presOf" srcId="{7E89D594-8A51-4652-A91A-6B17BD8D1C52}" destId="{16981EFA-6691-400D-8C4E-74051C4757A9}" srcOrd="0" destOrd="0" presId="urn:microsoft.com/office/officeart/2005/8/layout/vList6"/>
    <dgm:cxn modelId="{3B1952CF-3926-4C80-A7E3-9DBBAB329DB9}" type="presOf" srcId="{093907F6-B3E5-4871-8F6A-BC58E98EFA2F}" destId="{7C710391-6276-4D03-AE3B-D11F290E1203}" srcOrd="0" destOrd="0" presId="urn:microsoft.com/office/officeart/2005/8/layout/vList6"/>
    <dgm:cxn modelId="{1DE1C8C2-DCBD-471C-AEEC-CED507B86E56}" srcId="{093907F6-B3E5-4871-8F6A-BC58E98EFA2F}" destId="{8B11A059-53E8-4EED-9646-0BF00446F8A7}" srcOrd="3" destOrd="0" parTransId="{6D17DA2D-C47D-4C59-BB98-43E19C7265B5}" sibTransId="{265E0A4A-F739-4FA8-A5D5-9980FB522E95}"/>
    <dgm:cxn modelId="{D0192AC0-AA3A-4AB0-A5F4-18F12041C1E7}" srcId="{68A098F9-3EC7-4CDE-BE5E-F9B3B6C3C02E}" destId="{7E89D594-8A51-4652-A91A-6B17BD8D1C52}" srcOrd="0" destOrd="0" parTransId="{5E8AA21D-A0FC-4169-8050-8E4463CC10DF}" sibTransId="{57E76674-8183-463E-84F8-439ACCBE2368}"/>
    <dgm:cxn modelId="{39F03FFA-8C86-45E7-9E96-A8E1D776A5C8}" srcId="{CA5251FC-CE88-4D02-853C-DFD8854E4BA5}" destId="{2E6864ED-139E-421D-ACFC-A15851E612D6}" srcOrd="0" destOrd="0" parTransId="{D59B2404-02B1-448E-864D-1A0806512C95}" sibTransId="{4C1CACE5-9D4E-4D66-9A08-3001EC6FC5FA}"/>
    <dgm:cxn modelId="{3209A424-A7A2-4328-AB69-19E5CAD89890}" type="presOf" srcId="{2E6864ED-139E-421D-ACFC-A15851E612D6}" destId="{9DF5FE96-4DBB-4F84-A59C-05B075B11377}" srcOrd="0" destOrd="0" presId="urn:microsoft.com/office/officeart/2005/8/layout/vList6"/>
    <dgm:cxn modelId="{FACE6599-094B-4BDD-A604-C2203EBCDBD0}" type="presOf" srcId="{FE67D26F-41A2-4108-A86E-F32A41AF03D0}" destId="{0BFEBE91-0A12-46B0-925A-529156E220C7}" srcOrd="0" destOrd="0" presId="urn:microsoft.com/office/officeart/2005/8/layout/vList6"/>
    <dgm:cxn modelId="{EA088491-D429-45AF-A931-CF3DA577F349}" srcId="{093907F6-B3E5-4871-8F6A-BC58E98EFA2F}" destId="{CA5251FC-CE88-4D02-853C-DFD8854E4BA5}" srcOrd="1" destOrd="0" parTransId="{BAE836C9-9386-44F1-A1EC-0C2080C98484}" sibTransId="{27D396B9-AB1A-4134-B91C-CDC234D72700}"/>
    <dgm:cxn modelId="{7CFB2CC8-BFEA-4D67-B862-0691D3E21C26}" type="presParOf" srcId="{7C710391-6276-4D03-AE3B-D11F290E1203}" destId="{764CCFD4-A844-44B4-B0C9-BFC55140FAAD}" srcOrd="0" destOrd="0" presId="urn:microsoft.com/office/officeart/2005/8/layout/vList6"/>
    <dgm:cxn modelId="{75594898-D55C-4143-845C-8F7AD4278BED}" type="presParOf" srcId="{764CCFD4-A844-44B4-B0C9-BFC55140FAAD}" destId="{82FE145B-C3C7-4BBF-B387-1B67A61F30A0}" srcOrd="0" destOrd="0" presId="urn:microsoft.com/office/officeart/2005/8/layout/vList6"/>
    <dgm:cxn modelId="{4F402D49-2DB8-4081-91B3-97D70C8616B3}" type="presParOf" srcId="{764CCFD4-A844-44B4-B0C9-BFC55140FAAD}" destId="{16981EFA-6691-400D-8C4E-74051C4757A9}" srcOrd="1" destOrd="0" presId="urn:microsoft.com/office/officeart/2005/8/layout/vList6"/>
    <dgm:cxn modelId="{D2BF639C-79F5-44E7-A281-72D961D7009C}" type="presParOf" srcId="{7C710391-6276-4D03-AE3B-D11F290E1203}" destId="{A49D1B80-9299-4BB0-AAD8-D410F44AA881}" srcOrd="1" destOrd="0" presId="urn:microsoft.com/office/officeart/2005/8/layout/vList6"/>
    <dgm:cxn modelId="{2A9A9A14-38AE-41B7-B8E5-C97612EB662E}" type="presParOf" srcId="{7C710391-6276-4D03-AE3B-D11F290E1203}" destId="{F3ED4228-4443-4D23-9015-22CD03EF8575}" srcOrd="2" destOrd="0" presId="urn:microsoft.com/office/officeart/2005/8/layout/vList6"/>
    <dgm:cxn modelId="{576F8593-61AD-4CC7-90CA-CA49A0351702}" type="presParOf" srcId="{F3ED4228-4443-4D23-9015-22CD03EF8575}" destId="{D61E7437-5128-479C-BF0A-AC079B61ABE5}" srcOrd="0" destOrd="0" presId="urn:microsoft.com/office/officeart/2005/8/layout/vList6"/>
    <dgm:cxn modelId="{50E02897-7781-4F7C-8088-F3A9E1DFA727}" type="presParOf" srcId="{F3ED4228-4443-4D23-9015-22CD03EF8575}" destId="{9DF5FE96-4DBB-4F84-A59C-05B075B11377}" srcOrd="1" destOrd="0" presId="urn:microsoft.com/office/officeart/2005/8/layout/vList6"/>
    <dgm:cxn modelId="{B0BC5F89-5C61-406F-8FA7-D94137AAA297}" type="presParOf" srcId="{7C710391-6276-4D03-AE3B-D11F290E1203}" destId="{40331EC7-FA4F-4C4D-B9F8-97A0C548DB23}" srcOrd="3" destOrd="0" presId="urn:microsoft.com/office/officeart/2005/8/layout/vList6"/>
    <dgm:cxn modelId="{AD8E0357-4383-49B1-B9A8-E520AE93A194}" type="presParOf" srcId="{7C710391-6276-4D03-AE3B-D11F290E1203}" destId="{EAD00D7C-4E53-4870-BE4F-252086D53A53}" srcOrd="4" destOrd="0" presId="urn:microsoft.com/office/officeart/2005/8/layout/vList6"/>
    <dgm:cxn modelId="{0C82CA80-2489-467C-8B2E-5AB8FB50701A}" type="presParOf" srcId="{EAD00D7C-4E53-4870-BE4F-252086D53A53}" destId="{0BFEBE91-0A12-46B0-925A-529156E220C7}" srcOrd="0" destOrd="0" presId="urn:microsoft.com/office/officeart/2005/8/layout/vList6"/>
    <dgm:cxn modelId="{17B0DCD2-C715-4A48-92A3-D50050787094}" type="presParOf" srcId="{EAD00D7C-4E53-4870-BE4F-252086D53A53}" destId="{B69B2B8F-F9A8-4675-8495-F6082351960C}" srcOrd="1" destOrd="0" presId="urn:microsoft.com/office/officeart/2005/8/layout/vList6"/>
    <dgm:cxn modelId="{B4D19507-7240-4FCA-8456-A72EC784A3A1}" type="presParOf" srcId="{7C710391-6276-4D03-AE3B-D11F290E1203}" destId="{3CB2E50D-4C82-440C-93E0-786D86A1973F}" srcOrd="5" destOrd="0" presId="urn:microsoft.com/office/officeart/2005/8/layout/vList6"/>
    <dgm:cxn modelId="{B7D8B315-84A6-4182-B7FF-260C455D97CE}" type="presParOf" srcId="{7C710391-6276-4D03-AE3B-D11F290E1203}" destId="{0B4EF0DF-E0DF-40EB-9459-7FED7B7FBBCB}" srcOrd="6" destOrd="0" presId="urn:microsoft.com/office/officeart/2005/8/layout/vList6"/>
    <dgm:cxn modelId="{A1FE074F-D789-447A-887A-CB504941CF1C}" type="presParOf" srcId="{0B4EF0DF-E0DF-40EB-9459-7FED7B7FBBCB}" destId="{812782C4-2629-4CD9-A95E-01B2137EC012}" srcOrd="0" destOrd="0" presId="urn:microsoft.com/office/officeart/2005/8/layout/vList6"/>
    <dgm:cxn modelId="{9802C992-7438-462A-AB98-699210164A63}" type="presParOf" srcId="{0B4EF0DF-E0DF-40EB-9459-7FED7B7FBBCB}" destId="{04C9C76A-BB55-43A9-86E8-0BF464FC13C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Generate Exam Sequence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DA13846D-AB33-4D51-9EC8-E15167CAD77D}">
      <dgm:prSet phldrT="[Text]"/>
      <dgm:spPr/>
      <dgm:t>
        <a:bodyPr/>
        <a:lstStyle/>
        <a:p>
          <a:r>
            <a:rPr lang="en-US" dirty="0" smtClean="0"/>
            <a:t>To allow the School Exam Secretary to generate exam sequence Numbers</a:t>
          </a:r>
          <a:endParaRPr lang="en-MY" dirty="0"/>
        </a:p>
      </dgm:t>
    </dgm:pt>
    <dgm:pt modelId="{D5E7F9C3-C0D5-4F5D-BC97-525555BFE407}" type="parTrans" cxnId="{107CDFCF-D249-49C2-9D32-D7B134FC1931}">
      <dgm:prSet/>
      <dgm:spPr/>
      <dgm:t>
        <a:bodyPr/>
        <a:lstStyle/>
        <a:p>
          <a:endParaRPr lang="en-MY"/>
        </a:p>
      </dgm:t>
    </dgm:pt>
    <dgm:pt modelId="{08175D46-92BF-4EDC-9E6A-0092BBB685D4}" type="sibTrans" cxnId="{107CDFCF-D249-49C2-9D32-D7B134FC1931}">
      <dgm:prSet/>
      <dgm:spPr/>
      <dgm:t>
        <a:bodyPr/>
        <a:lstStyle/>
        <a:p>
          <a:endParaRPr lang="en-MY"/>
        </a:p>
      </dgm:t>
    </dgm:pt>
    <dgm:pt modelId="{B5FB61AD-B177-4F79-916E-BA1CD9D0A20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Track Statement of Entry</a:t>
          </a:r>
          <a:endParaRPr lang="en-MY" dirty="0">
            <a:solidFill>
              <a:schemeClr val="tx1"/>
            </a:solidFill>
          </a:endParaRPr>
        </a:p>
      </dgm:t>
    </dgm:pt>
    <dgm:pt modelId="{C294863D-CF6A-4D19-831E-8C370F19ABB0}" type="parTrans" cxnId="{22CE12F6-72EA-463E-A32C-0BE3627342AD}">
      <dgm:prSet/>
      <dgm:spPr/>
      <dgm:t>
        <a:bodyPr/>
        <a:lstStyle/>
        <a:p>
          <a:endParaRPr lang="en-MY"/>
        </a:p>
      </dgm:t>
    </dgm:pt>
    <dgm:pt modelId="{4572AE8B-B335-4E68-87B7-8FE8F5691593}" type="sibTrans" cxnId="{22CE12F6-72EA-463E-A32C-0BE3627342AD}">
      <dgm:prSet/>
      <dgm:spPr/>
      <dgm:t>
        <a:bodyPr/>
        <a:lstStyle/>
        <a:p>
          <a:endParaRPr lang="en-MY"/>
        </a:p>
      </dgm:t>
    </dgm:pt>
    <dgm:pt modelId="{ECB20BE7-CBE8-4628-9021-825C9B44AE90}">
      <dgm:prSet phldrT="[Text]"/>
      <dgm:spPr/>
      <dgm:t>
        <a:bodyPr/>
        <a:lstStyle/>
        <a:p>
          <a:r>
            <a:rPr lang="en-US" dirty="0" smtClean="0"/>
            <a:t>To track collection of Statement of Entry Forms from Department of Examination</a:t>
          </a:r>
          <a:endParaRPr lang="en-MY" dirty="0">
            <a:solidFill>
              <a:schemeClr val="tx1"/>
            </a:solidFill>
          </a:endParaRPr>
        </a:p>
      </dgm:t>
    </dgm:pt>
    <dgm:pt modelId="{55174F96-9DC9-4365-A823-370BB00042EA}" type="parTrans" cxnId="{E17734D3-2297-446C-8AFD-16608222E291}">
      <dgm:prSet/>
      <dgm:spPr/>
      <dgm:t>
        <a:bodyPr/>
        <a:lstStyle/>
        <a:p>
          <a:endParaRPr lang="en-MY"/>
        </a:p>
      </dgm:t>
    </dgm:pt>
    <dgm:pt modelId="{89255B37-5FB1-413E-9FFF-00D6C4B2B386}" type="sibTrans" cxnId="{E17734D3-2297-446C-8AFD-16608222E291}">
      <dgm:prSet/>
      <dgm:spPr/>
      <dgm:t>
        <a:bodyPr/>
        <a:lstStyle/>
        <a:p>
          <a:endParaRPr lang="en-MY"/>
        </a:p>
      </dgm:t>
    </dgm:pt>
    <dgm:pt modelId="{7185C5D1-46A7-4D15-AF37-41451387F0F0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Track Examination Results Slip</a:t>
          </a:r>
          <a:endParaRPr lang="en-MY" dirty="0"/>
        </a:p>
      </dgm:t>
    </dgm:pt>
    <dgm:pt modelId="{43F02B61-5ABD-4B76-9B9B-2BA0254AA4C3}" type="parTrans" cxnId="{BBE0157B-504B-4C57-920D-158F3D497AB4}">
      <dgm:prSet/>
      <dgm:spPr/>
      <dgm:t>
        <a:bodyPr/>
        <a:lstStyle/>
        <a:p>
          <a:endParaRPr lang="en-MY"/>
        </a:p>
      </dgm:t>
    </dgm:pt>
    <dgm:pt modelId="{D9B38489-BB37-4EA9-ACCB-7286B64CA27B}" type="sibTrans" cxnId="{BBE0157B-504B-4C57-920D-158F3D497AB4}">
      <dgm:prSet/>
      <dgm:spPr/>
      <dgm:t>
        <a:bodyPr/>
        <a:lstStyle/>
        <a:p>
          <a:endParaRPr lang="en-MY"/>
        </a:p>
      </dgm:t>
    </dgm:pt>
    <dgm:pt modelId="{044F6ABF-3BA8-4848-BCED-A09DE6151759}">
      <dgm:prSet phldrT="[Text]"/>
      <dgm:spPr/>
      <dgm:t>
        <a:bodyPr/>
        <a:lstStyle/>
        <a:p>
          <a:r>
            <a:rPr lang="en-MY" dirty="0" smtClean="0"/>
            <a:t>To track collection of Examination Result Slip from Department of Examination</a:t>
          </a:r>
          <a:endParaRPr lang="en-MY" dirty="0"/>
        </a:p>
      </dgm:t>
    </dgm:pt>
    <dgm:pt modelId="{095892D9-9F1A-4F5D-9A81-BADA452DA309}" type="parTrans" cxnId="{C86D67A1-2D35-4480-BB61-568EF94CDAE3}">
      <dgm:prSet/>
      <dgm:spPr/>
      <dgm:t>
        <a:bodyPr/>
        <a:lstStyle/>
        <a:p>
          <a:endParaRPr lang="en-MY"/>
        </a:p>
      </dgm:t>
    </dgm:pt>
    <dgm:pt modelId="{A110E761-6150-45F7-9741-94193D026799}" type="sibTrans" cxnId="{C86D67A1-2D35-4480-BB61-568EF94CDAE3}">
      <dgm:prSet/>
      <dgm:spPr/>
      <dgm:t>
        <a:bodyPr/>
        <a:lstStyle/>
        <a:p>
          <a:endParaRPr lang="en-MY"/>
        </a:p>
      </dgm:t>
    </dgm:pt>
    <dgm:pt modelId="{FA1C2F28-DD8E-4C41-9007-8CC5C15FB44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4. Absentee Info</a:t>
          </a:r>
          <a:endParaRPr lang="en-MY" dirty="0"/>
        </a:p>
      </dgm:t>
    </dgm:pt>
    <dgm:pt modelId="{E9285F8D-6848-4DEC-908D-592EEA509E13}" type="parTrans" cxnId="{9FC69984-F72A-44D8-A722-97CAB091B849}">
      <dgm:prSet/>
      <dgm:spPr/>
      <dgm:t>
        <a:bodyPr/>
        <a:lstStyle/>
        <a:p>
          <a:endParaRPr lang="en-MY"/>
        </a:p>
      </dgm:t>
    </dgm:pt>
    <dgm:pt modelId="{CA7F15C2-EFDF-46CA-94B0-E608C61CA4CB}" type="sibTrans" cxnId="{9FC69984-F72A-44D8-A722-97CAB091B849}">
      <dgm:prSet/>
      <dgm:spPr/>
      <dgm:t>
        <a:bodyPr/>
        <a:lstStyle/>
        <a:p>
          <a:endParaRPr lang="en-MY"/>
        </a:p>
      </dgm:t>
    </dgm:pt>
    <dgm:pt modelId="{EF750F93-3037-4D93-9096-E90230F8EE8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dirty="0">
            <a:solidFill>
              <a:schemeClr val="tx1"/>
            </a:solidFill>
          </a:endParaRPr>
        </a:p>
      </dgm:t>
    </dgm:pt>
    <dgm:pt modelId="{CF34F8B7-483B-4AB5-860B-01832885EA3D}" type="parTrans" cxnId="{9770D4B8-CFBA-4E06-B72B-CA8FE3E1BB30}">
      <dgm:prSet/>
      <dgm:spPr/>
      <dgm:t>
        <a:bodyPr/>
        <a:lstStyle/>
        <a:p>
          <a:endParaRPr lang="en-MY"/>
        </a:p>
      </dgm:t>
    </dgm:pt>
    <dgm:pt modelId="{9BA4532A-C056-4A57-929A-6EBB9418962B}" type="sibTrans" cxnId="{9770D4B8-CFBA-4E06-B72B-CA8FE3E1BB30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E2D51E8D-6F09-44DE-A7FF-70AA61E291E6}" type="pres">
      <dgm:prSet presAssocID="{B5FB61AD-B177-4F79-916E-BA1CD9D0A201}" presName="linNode" presStyleCnt="0"/>
      <dgm:spPr/>
    </dgm:pt>
    <dgm:pt modelId="{E29CB98E-5556-46CC-A062-37FC0CD53DDD}" type="pres">
      <dgm:prSet presAssocID="{B5FB61AD-B177-4F79-916E-BA1CD9D0A201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607D0EC-AF16-4E34-8057-B45DCBB0805A}" type="pres">
      <dgm:prSet presAssocID="{B5FB61AD-B177-4F79-916E-BA1CD9D0A201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AC820A9-9515-44A7-8A47-3F550F874E53}" type="pres">
      <dgm:prSet presAssocID="{4572AE8B-B335-4E68-87B7-8FE8F5691593}" presName="spacing" presStyleCnt="0"/>
      <dgm:spPr/>
    </dgm:pt>
    <dgm:pt modelId="{C0709A69-027D-4855-8AC4-E82E45654FB1}" type="pres">
      <dgm:prSet presAssocID="{7185C5D1-46A7-4D15-AF37-41451387F0F0}" presName="linNode" presStyleCnt="0"/>
      <dgm:spPr/>
    </dgm:pt>
    <dgm:pt modelId="{956F1C10-91EB-4577-966A-7D50F072156F}" type="pres">
      <dgm:prSet presAssocID="{7185C5D1-46A7-4D15-AF37-41451387F0F0}" presName="parentShp" presStyleLbl="node1" presStyleIdx="2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FB2EBDC-3532-48DE-913D-199547148377}" type="pres">
      <dgm:prSet presAssocID="{7185C5D1-46A7-4D15-AF37-41451387F0F0}" presName="childShp" presStyleLbl="bgAccFollowNode1" presStyleIdx="2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2221663-3DA3-4C99-B76B-B27BDCEC4181}" type="pres">
      <dgm:prSet presAssocID="{D9B38489-BB37-4EA9-ACCB-7286B64CA27B}" presName="spacing" presStyleCnt="0"/>
      <dgm:spPr/>
    </dgm:pt>
    <dgm:pt modelId="{A2C30C28-EA1A-4ACF-9211-A773D024D805}" type="pres">
      <dgm:prSet presAssocID="{FA1C2F28-DD8E-4C41-9007-8CC5C15FB441}" presName="linNode" presStyleCnt="0"/>
      <dgm:spPr/>
    </dgm:pt>
    <dgm:pt modelId="{5A5F4B30-7EB5-41B3-A653-688AF5BEE124}" type="pres">
      <dgm:prSet presAssocID="{FA1C2F28-DD8E-4C41-9007-8CC5C15FB44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EEF09CA-7BBB-4255-8646-E79923BF6095}" type="pres">
      <dgm:prSet presAssocID="{FA1C2F28-DD8E-4C41-9007-8CC5C15FB44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107CDFCF-D249-49C2-9D32-D7B134FC1931}" srcId="{68A098F9-3EC7-4CDE-BE5E-F9B3B6C3C02E}" destId="{DA13846D-AB33-4D51-9EC8-E15167CAD77D}" srcOrd="0" destOrd="0" parTransId="{D5E7F9C3-C0D5-4F5D-BC97-525555BFE407}" sibTransId="{08175D46-92BF-4EDC-9E6A-0092BBB685D4}"/>
    <dgm:cxn modelId="{E7010DC4-52C2-43F9-BB8D-7F6E3E7652B6}" type="presOf" srcId="{093907F6-B3E5-4871-8F6A-BC58E98EFA2F}" destId="{7C710391-6276-4D03-AE3B-D11F290E1203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225DEBB5-4103-431A-97BF-D02535588962}" type="presOf" srcId="{68A098F9-3EC7-4CDE-BE5E-F9B3B6C3C02E}" destId="{82FE145B-C3C7-4BBF-B387-1B67A61F30A0}" srcOrd="0" destOrd="0" presId="urn:microsoft.com/office/officeart/2005/8/layout/vList6"/>
    <dgm:cxn modelId="{2DBFEFBC-1A0B-49D2-9471-83D40CA71F90}" type="presOf" srcId="{ECB20BE7-CBE8-4628-9021-825C9B44AE90}" destId="{B607D0EC-AF16-4E34-8057-B45DCBB0805A}" srcOrd="0" destOrd="0" presId="urn:microsoft.com/office/officeart/2005/8/layout/vList6"/>
    <dgm:cxn modelId="{CF099FA1-36A8-468C-99D2-E66A58CF054A}" type="presOf" srcId="{7185C5D1-46A7-4D15-AF37-41451387F0F0}" destId="{956F1C10-91EB-4577-966A-7D50F072156F}" srcOrd="0" destOrd="0" presId="urn:microsoft.com/office/officeart/2005/8/layout/vList6"/>
    <dgm:cxn modelId="{E17734D3-2297-446C-8AFD-16608222E291}" srcId="{B5FB61AD-B177-4F79-916E-BA1CD9D0A201}" destId="{ECB20BE7-CBE8-4628-9021-825C9B44AE90}" srcOrd="0" destOrd="0" parTransId="{55174F96-9DC9-4365-A823-370BB00042EA}" sibTransId="{89255B37-5FB1-413E-9FFF-00D6C4B2B386}"/>
    <dgm:cxn modelId="{682CE9F9-8252-4C5C-A9EE-CD42906CB3B9}" type="presOf" srcId="{DA13846D-AB33-4D51-9EC8-E15167CAD77D}" destId="{16981EFA-6691-400D-8C4E-74051C4757A9}" srcOrd="0" destOrd="0" presId="urn:microsoft.com/office/officeart/2005/8/layout/vList6"/>
    <dgm:cxn modelId="{22CE12F6-72EA-463E-A32C-0BE3627342AD}" srcId="{093907F6-B3E5-4871-8F6A-BC58E98EFA2F}" destId="{B5FB61AD-B177-4F79-916E-BA1CD9D0A201}" srcOrd="1" destOrd="0" parTransId="{C294863D-CF6A-4D19-831E-8C370F19ABB0}" sibTransId="{4572AE8B-B335-4E68-87B7-8FE8F5691593}"/>
    <dgm:cxn modelId="{556FAE0D-3794-4A79-B452-76700B60D2B4}" type="presOf" srcId="{EF750F93-3037-4D93-9096-E90230F8EE86}" destId="{CEEF09CA-7BBB-4255-8646-E79923BF6095}" srcOrd="0" destOrd="0" presId="urn:microsoft.com/office/officeart/2005/8/layout/vList6"/>
    <dgm:cxn modelId="{24BC1F3B-0939-468E-B8B8-CB79A7637F9A}" type="presOf" srcId="{B5FB61AD-B177-4F79-916E-BA1CD9D0A201}" destId="{E29CB98E-5556-46CC-A062-37FC0CD53DDD}" srcOrd="0" destOrd="0" presId="urn:microsoft.com/office/officeart/2005/8/layout/vList6"/>
    <dgm:cxn modelId="{9770D4B8-CFBA-4E06-B72B-CA8FE3E1BB30}" srcId="{FA1C2F28-DD8E-4C41-9007-8CC5C15FB441}" destId="{EF750F93-3037-4D93-9096-E90230F8EE86}" srcOrd="0" destOrd="0" parTransId="{CF34F8B7-483B-4AB5-860B-01832885EA3D}" sibTransId="{9BA4532A-C056-4A57-929A-6EBB9418962B}"/>
    <dgm:cxn modelId="{9FC69984-F72A-44D8-A722-97CAB091B849}" srcId="{093907F6-B3E5-4871-8F6A-BC58E98EFA2F}" destId="{FA1C2F28-DD8E-4C41-9007-8CC5C15FB441}" srcOrd="3" destOrd="0" parTransId="{E9285F8D-6848-4DEC-908D-592EEA509E13}" sibTransId="{CA7F15C2-EFDF-46CA-94B0-E608C61CA4CB}"/>
    <dgm:cxn modelId="{1D8B0D25-3955-4CCC-BC2B-6C3DACF61FBF}" type="presOf" srcId="{044F6ABF-3BA8-4848-BCED-A09DE6151759}" destId="{7FB2EBDC-3532-48DE-913D-199547148377}" srcOrd="0" destOrd="0" presId="urn:microsoft.com/office/officeart/2005/8/layout/vList6"/>
    <dgm:cxn modelId="{7EBF09FF-00A2-4848-84CE-51B8508DA61E}" type="presOf" srcId="{FA1C2F28-DD8E-4C41-9007-8CC5C15FB441}" destId="{5A5F4B30-7EB5-41B3-A653-688AF5BEE124}" srcOrd="0" destOrd="0" presId="urn:microsoft.com/office/officeart/2005/8/layout/vList6"/>
    <dgm:cxn modelId="{C86D67A1-2D35-4480-BB61-568EF94CDAE3}" srcId="{7185C5D1-46A7-4D15-AF37-41451387F0F0}" destId="{044F6ABF-3BA8-4848-BCED-A09DE6151759}" srcOrd="0" destOrd="0" parTransId="{095892D9-9F1A-4F5D-9A81-BADA452DA309}" sibTransId="{A110E761-6150-45F7-9741-94193D026799}"/>
    <dgm:cxn modelId="{BBE0157B-504B-4C57-920D-158F3D497AB4}" srcId="{093907F6-B3E5-4871-8F6A-BC58E98EFA2F}" destId="{7185C5D1-46A7-4D15-AF37-41451387F0F0}" srcOrd="2" destOrd="0" parTransId="{43F02B61-5ABD-4B76-9B9B-2BA0254AA4C3}" sibTransId="{D9B38489-BB37-4EA9-ACCB-7286B64CA27B}"/>
    <dgm:cxn modelId="{91F5A5D5-21E5-4F15-A8B3-EDCC86F24F29}" type="presParOf" srcId="{7C710391-6276-4D03-AE3B-D11F290E1203}" destId="{764CCFD4-A844-44B4-B0C9-BFC55140FAAD}" srcOrd="0" destOrd="0" presId="urn:microsoft.com/office/officeart/2005/8/layout/vList6"/>
    <dgm:cxn modelId="{6AAB4564-F795-497C-8F50-E0308BBFFA21}" type="presParOf" srcId="{764CCFD4-A844-44B4-B0C9-BFC55140FAAD}" destId="{82FE145B-C3C7-4BBF-B387-1B67A61F30A0}" srcOrd="0" destOrd="0" presId="urn:microsoft.com/office/officeart/2005/8/layout/vList6"/>
    <dgm:cxn modelId="{F8EB2BD1-3D5D-4E29-9343-03C628A81E41}" type="presParOf" srcId="{764CCFD4-A844-44B4-B0C9-BFC55140FAAD}" destId="{16981EFA-6691-400D-8C4E-74051C4757A9}" srcOrd="1" destOrd="0" presId="urn:microsoft.com/office/officeart/2005/8/layout/vList6"/>
    <dgm:cxn modelId="{C5C3DA64-2466-4FB0-B627-DC2B30012575}" type="presParOf" srcId="{7C710391-6276-4D03-AE3B-D11F290E1203}" destId="{A49D1B80-9299-4BB0-AAD8-D410F44AA881}" srcOrd="1" destOrd="0" presId="urn:microsoft.com/office/officeart/2005/8/layout/vList6"/>
    <dgm:cxn modelId="{AA2AB57F-8A60-401E-8B32-4E9F96C60B18}" type="presParOf" srcId="{7C710391-6276-4D03-AE3B-D11F290E1203}" destId="{E2D51E8D-6F09-44DE-A7FF-70AA61E291E6}" srcOrd="2" destOrd="0" presId="urn:microsoft.com/office/officeart/2005/8/layout/vList6"/>
    <dgm:cxn modelId="{609280DB-A33B-448F-9BA7-6E0E487039B5}" type="presParOf" srcId="{E2D51E8D-6F09-44DE-A7FF-70AA61E291E6}" destId="{E29CB98E-5556-46CC-A062-37FC0CD53DDD}" srcOrd="0" destOrd="0" presId="urn:microsoft.com/office/officeart/2005/8/layout/vList6"/>
    <dgm:cxn modelId="{D29811FB-17C0-47CB-953E-A92C7AC0CF0C}" type="presParOf" srcId="{E2D51E8D-6F09-44DE-A7FF-70AA61E291E6}" destId="{B607D0EC-AF16-4E34-8057-B45DCBB0805A}" srcOrd="1" destOrd="0" presId="urn:microsoft.com/office/officeart/2005/8/layout/vList6"/>
    <dgm:cxn modelId="{A7717CA8-2769-4B44-9C16-1B3553ACE82F}" type="presParOf" srcId="{7C710391-6276-4D03-AE3B-D11F290E1203}" destId="{9AC820A9-9515-44A7-8A47-3F550F874E53}" srcOrd="3" destOrd="0" presId="urn:microsoft.com/office/officeart/2005/8/layout/vList6"/>
    <dgm:cxn modelId="{F0C2CADB-C869-4D4F-B67E-B62932F49548}" type="presParOf" srcId="{7C710391-6276-4D03-AE3B-D11F290E1203}" destId="{C0709A69-027D-4855-8AC4-E82E45654FB1}" srcOrd="4" destOrd="0" presId="urn:microsoft.com/office/officeart/2005/8/layout/vList6"/>
    <dgm:cxn modelId="{39D9EA38-FAA3-41F1-B2F2-D2BD7F622E1F}" type="presParOf" srcId="{C0709A69-027D-4855-8AC4-E82E45654FB1}" destId="{956F1C10-91EB-4577-966A-7D50F072156F}" srcOrd="0" destOrd="0" presId="urn:microsoft.com/office/officeart/2005/8/layout/vList6"/>
    <dgm:cxn modelId="{3D53C949-CD08-4EDC-9782-1C77F7D14030}" type="presParOf" srcId="{C0709A69-027D-4855-8AC4-E82E45654FB1}" destId="{7FB2EBDC-3532-48DE-913D-199547148377}" srcOrd="1" destOrd="0" presId="urn:microsoft.com/office/officeart/2005/8/layout/vList6"/>
    <dgm:cxn modelId="{A1A7392C-3145-4F83-A1CF-0F23E8B96721}" type="presParOf" srcId="{7C710391-6276-4D03-AE3B-D11F290E1203}" destId="{F2221663-3DA3-4C99-B76B-B27BDCEC4181}" srcOrd="5" destOrd="0" presId="urn:microsoft.com/office/officeart/2005/8/layout/vList6"/>
    <dgm:cxn modelId="{ABF490A8-9E7C-46F6-9C9F-E0CCFA06E126}" type="presParOf" srcId="{7C710391-6276-4D03-AE3B-D11F290E1203}" destId="{A2C30C28-EA1A-4ACF-9211-A773D024D805}" srcOrd="6" destOrd="0" presId="urn:microsoft.com/office/officeart/2005/8/layout/vList6"/>
    <dgm:cxn modelId="{3F2533E8-B6A0-4017-8BBA-D3EE5DE03234}" type="presParOf" srcId="{A2C30C28-EA1A-4ACF-9211-A773D024D805}" destId="{5A5F4B30-7EB5-41B3-A653-688AF5BEE124}" srcOrd="0" destOrd="0" presId="urn:microsoft.com/office/officeart/2005/8/layout/vList6"/>
    <dgm:cxn modelId="{1A77444F-A480-4286-9DD4-3C128BEF458F}" type="presParOf" srcId="{A2C30C28-EA1A-4ACF-9211-A773D024D805}" destId="{CEEF09CA-7BBB-4255-8646-E79923BF609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 Verification Slip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7E89D594-8A51-4652-A91A-6B17BD8D1C52}">
      <dgm:prSet phldrT="[Text]"/>
      <dgm:spPr/>
      <dgm:t>
        <a:bodyPr/>
        <a:lstStyle/>
        <a:p>
          <a:r>
            <a:rPr lang="en-US" dirty="0" smtClean="0"/>
            <a:t>To generate verification slip report for Primary</a:t>
          </a:r>
          <a:endParaRPr lang="en-MY" dirty="0"/>
        </a:p>
      </dgm:t>
    </dgm:pt>
    <dgm:pt modelId="{57E76674-8183-463E-84F8-439ACCBE2368}" type="sibTrans" cxnId="{D0192AC0-AA3A-4AB0-A5F4-18F12041C1E7}">
      <dgm:prSet/>
      <dgm:spPr/>
      <dgm:t>
        <a:bodyPr/>
        <a:lstStyle/>
        <a:p>
          <a:endParaRPr lang="en-MY"/>
        </a:p>
      </dgm:t>
    </dgm:pt>
    <dgm:pt modelId="{5E8AA21D-A0FC-4169-8050-8E4463CC10DF}" type="parTrans" cxnId="{D0192AC0-AA3A-4AB0-A5F4-18F12041C1E7}">
      <dgm:prSet/>
      <dgm:spPr/>
      <dgm:t>
        <a:bodyPr/>
        <a:lstStyle/>
        <a:p>
          <a:endParaRPr lang="en-MY"/>
        </a:p>
      </dgm:t>
    </dgm:pt>
    <dgm:pt modelId="{FE67D26F-41A2-4108-A86E-F32A41AF03D0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Absentee from Public Examination</a:t>
          </a:r>
          <a:endParaRPr lang="en-MY" dirty="0"/>
        </a:p>
      </dgm:t>
    </dgm:pt>
    <dgm:pt modelId="{1B83942C-4853-4E65-93D2-093F5D30E5F2}" type="parTrans" cxnId="{7EF82BFE-2704-4EE8-9DA4-30D99564E6FC}">
      <dgm:prSet/>
      <dgm:spPr/>
      <dgm:t>
        <a:bodyPr/>
        <a:lstStyle/>
        <a:p>
          <a:endParaRPr lang="en-MY"/>
        </a:p>
      </dgm:t>
    </dgm:pt>
    <dgm:pt modelId="{18046010-73A3-4A28-A34A-2E37F411858B}" type="sibTrans" cxnId="{7EF82BFE-2704-4EE8-9DA4-30D99564E6FC}">
      <dgm:prSet/>
      <dgm:spPr/>
      <dgm:t>
        <a:bodyPr/>
        <a:lstStyle/>
        <a:p>
          <a:endParaRPr lang="en-MY"/>
        </a:p>
      </dgm:t>
    </dgm:pt>
    <dgm:pt modelId="{86E63690-F095-464E-983A-2DD7457CE89F}">
      <dgm:prSet phldrT="[Text]"/>
      <dgm:spPr/>
      <dgm:t>
        <a:bodyPr/>
        <a:lstStyle/>
        <a:p>
          <a:r>
            <a:rPr lang="en-MY" dirty="0" smtClean="0"/>
            <a:t>To view the list of absentee from a specific public examination.</a:t>
          </a:r>
          <a:endParaRPr lang="en-MY" dirty="0"/>
        </a:p>
      </dgm:t>
    </dgm:pt>
    <dgm:pt modelId="{A08A12DD-206A-4C82-BD24-3599259FF5E7}" type="parTrans" cxnId="{1AA1D48E-6FFF-4EFA-840A-AB24C6835FB2}">
      <dgm:prSet/>
      <dgm:spPr/>
      <dgm:t>
        <a:bodyPr/>
        <a:lstStyle/>
        <a:p>
          <a:endParaRPr lang="en-MY"/>
        </a:p>
      </dgm:t>
    </dgm:pt>
    <dgm:pt modelId="{0DF1F009-FBC8-48FD-8CF7-6146B464146B}" type="sibTrans" cxnId="{1AA1D48E-6FFF-4EFA-840A-AB24C6835FB2}">
      <dgm:prSet/>
      <dgm:spPr/>
      <dgm:t>
        <a:bodyPr/>
        <a:lstStyle/>
        <a:p>
          <a:endParaRPr lang="en-MY"/>
        </a:p>
      </dgm:t>
    </dgm:pt>
    <dgm:pt modelId="{CA5251FC-CE88-4D02-853C-DFD8854E4BA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List of Students Registered for Public Exam</a:t>
          </a:r>
          <a:endParaRPr lang="en-MY" dirty="0">
            <a:solidFill>
              <a:schemeClr val="tx1"/>
            </a:solidFill>
          </a:endParaRPr>
        </a:p>
      </dgm:t>
    </dgm:pt>
    <dgm:pt modelId="{BAE836C9-9386-44F1-A1EC-0C2080C98484}" type="parTrans" cxnId="{EA088491-D429-45AF-A931-CF3DA577F349}">
      <dgm:prSet/>
      <dgm:spPr/>
      <dgm:t>
        <a:bodyPr/>
        <a:lstStyle/>
        <a:p>
          <a:endParaRPr lang="en-MY"/>
        </a:p>
      </dgm:t>
    </dgm:pt>
    <dgm:pt modelId="{27D396B9-AB1A-4134-B91C-CDC234D72700}" type="sibTrans" cxnId="{EA088491-D429-45AF-A931-CF3DA577F349}">
      <dgm:prSet/>
      <dgm:spPr/>
      <dgm:t>
        <a:bodyPr/>
        <a:lstStyle/>
        <a:p>
          <a:endParaRPr lang="en-MY"/>
        </a:p>
      </dgm:t>
    </dgm:pt>
    <dgm:pt modelId="{2E6864ED-139E-421D-ACFC-A15851E612D6}">
      <dgm:prSet phldrT="[Text]"/>
      <dgm:spPr/>
      <dgm:t>
        <a:bodyPr/>
        <a:lstStyle/>
        <a:p>
          <a:r>
            <a:rPr lang="en-US" dirty="0" smtClean="0"/>
            <a:t>To generate list of students registered for public exam report</a:t>
          </a:r>
          <a:endParaRPr lang="en-MY" dirty="0">
            <a:solidFill>
              <a:schemeClr val="tx1"/>
            </a:solidFill>
          </a:endParaRPr>
        </a:p>
      </dgm:t>
    </dgm:pt>
    <dgm:pt modelId="{D59B2404-02B1-448E-864D-1A0806512C95}" type="parTrans" cxnId="{39F03FFA-8C86-45E7-9E96-A8E1D776A5C8}">
      <dgm:prSet/>
      <dgm:spPr/>
      <dgm:t>
        <a:bodyPr/>
        <a:lstStyle/>
        <a:p>
          <a:endParaRPr lang="en-MY"/>
        </a:p>
      </dgm:t>
    </dgm:pt>
    <dgm:pt modelId="{4C1CACE5-9D4E-4D66-9A08-3001EC6FC5FA}" type="sibTrans" cxnId="{39F03FFA-8C86-45E7-9E96-A8E1D776A5C8}">
      <dgm:prSet/>
      <dgm:spPr/>
      <dgm:t>
        <a:bodyPr/>
        <a:lstStyle/>
        <a:p>
          <a:endParaRPr lang="en-MY"/>
        </a:p>
      </dgm:t>
    </dgm:pt>
    <dgm:pt modelId="{DD2E62B6-CAF1-4021-8409-33005F0BB6C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List of Students Issued with Statement of Entry Forms</a:t>
          </a:r>
          <a:endParaRPr lang="en-MY" dirty="0">
            <a:solidFill>
              <a:schemeClr val="tx1"/>
            </a:solidFill>
          </a:endParaRPr>
        </a:p>
      </dgm:t>
    </dgm:pt>
    <dgm:pt modelId="{D9332758-7EC9-4354-A36B-1AED60279D51}" type="parTrans" cxnId="{8CF920C3-0BA3-4F0D-B5DA-A6B06DC4C022}">
      <dgm:prSet/>
      <dgm:spPr/>
      <dgm:t>
        <a:bodyPr/>
        <a:lstStyle/>
        <a:p>
          <a:endParaRPr lang="en-MY"/>
        </a:p>
      </dgm:t>
    </dgm:pt>
    <dgm:pt modelId="{CAC109E5-C3AD-4254-B209-4E54C1AD180D}" type="sibTrans" cxnId="{8CF920C3-0BA3-4F0D-B5DA-A6B06DC4C022}">
      <dgm:prSet/>
      <dgm:spPr/>
      <dgm:t>
        <a:bodyPr/>
        <a:lstStyle/>
        <a:p>
          <a:endParaRPr lang="en-MY"/>
        </a:p>
      </dgm:t>
    </dgm:pt>
    <dgm:pt modelId="{FF4FE61E-17EA-4705-BADB-3636EC43353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dirty="0">
            <a:solidFill>
              <a:schemeClr val="tx1"/>
            </a:solidFill>
          </a:endParaRPr>
        </a:p>
      </dgm:t>
    </dgm:pt>
    <dgm:pt modelId="{3112C473-30CD-41D8-B902-57E2BD030EC7}" type="parTrans" cxnId="{8FBCB330-0A5F-487E-B3CF-EE09E7DFAF5D}">
      <dgm:prSet/>
      <dgm:spPr/>
      <dgm:t>
        <a:bodyPr/>
        <a:lstStyle/>
        <a:p>
          <a:endParaRPr lang="en-MY"/>
        </a:p>
      </dgm:t>
    </dgm:pt>
    <dgm:pt modelId="{A086B50F-583B-4240-861E-B5115C5C3AA3}" type="sibTrans" cxnId="{8FBCB330-0A5F-487E-B3CF-EE09E7DFAF5D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F3ED4228-4443-4D23-9015-22CD03EF8575}" type="pres">
      <dgm:prSet presAssocID="{CA5251FC-CE88-4D02-853C-DFD8854E4BA5}" presName="linNode" presStyleCnt="0"/>
      <dgm:spPr/>
    </dgm:pt>
    <dgm:pt modelId="{D61E7437-5128-479C-BF0A-AC079B61ABE5}" type="pres">
      <dgm:prSet presAssocID="{CA5251FC-CE88-4D02-853C-DFD8854E4BA5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DF5FE96-4DBB-4F84-A59C-05B075B11377}" type="pres">
      <dgm:prSet presAssocID="{CA5251FC-CE88-4D02-853C-DFD8854E4BA5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0331EC7-FA4F-4C4D-B9F8-97A0C548DB23}" type="pres">
      <dgm:prSet presAssocID="{27D396B9-AB1A-4134-B91C-CDC234D72700}" presName="spacing" presStyleCnt="0"/>
      <dgm:spPr/>
    </dgm:pt>
    <dgm:pt modelId="{32019170-B75C-440D-BCAF-498AB82CF80B}" type="pres">
      <dgm:prSet presAssocID="{DD2E62B6-CAF1-4021-8409-33005F0BB6C7}" presName="linNode" presStyleCnt="0"/>
      <dgm:spPr/>
    </dgm:pt>
    <dgm:pt modelId="{A8C3D3C4-DBE9-415D-96F9-DC81FB90E267}" type="pres">
      <dgm:prSet presAssocID="{DD2E62B6-CAF1-4021-8409-33005F0BB6C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F346C76-E859-43F3-B5E5-3CEFC9D8D1F0}" type="pres">
      <dgm:prSet presAssocID="{DD2E62B6-CAF1-4021-8409-33005F0BB6C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DF38C1B-9A39-480D-98AF-6290D6B03A53}" type="pres">
      <dgm:prSet presAssocID="{CAC109E5-C3AD-4254-B209-4E54C1AD180D}" presName="spacing" presStyleCnt="0"/>
      <dgm:spPr/>
    </dgm:pt>
    <dgm:pt modelId="{EAD00D7C-4E53-4870-BE4F-252086D53A53}" type="pres">
      <dgm:prSet presAssocID="{FE67D26F-41A2-4108-A86E-F32A41AF03D0}" presName="linNode" presStyleCnt="0"/>
      <dgm:spPr/>
    </dgm:pt>
    <dgm:pt modelId="{0BFEBE91-0A12-46B0-925A-529156E220C7}" type="pres">
      <dgm:prSet presAssocID="{FE67D26F-41A2-4108-A86E-F32A41AF03D0}" presName="parentShp" presStyleLbl="node1" presStyleIdx="3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69B2B8F-F9A8-4675-8495-F6082351960C}" type="pres">
      <dgm:prSet presAssocID="{FE67D26F-41A2-4108-A86E-F32A41AF03D0}" presName="childShp" presStyleLbl="bgAccFollowNode1" presStyleIdx="3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0192AC0-AA3A-4AB0-A5F4-18F12041C1E7}" srcId="{68A098F9-3EC7-4CDE-BE5E-F9B3B6C3C02E}" destId="{7E89D594-8A51-4652-A91A-6B17BD8D1C52}" srcOrd="0" destOrd="0" parTransId="{5E8AA21D-A0FC-4169-8050-8E4463CC10DF}" sibTransId="{57E76674-8183-463E-84F8-439ACCBE2368}"/>
    <dgm:cxn modelId="{8CF920C3-0BA3-4F0D-B5DA-A6B06DC4C022}" srcId="{093907F6-B3E5-4871-8F6A-BC58E98EFA2F}" destId="{DD2E62B6-CAF1-4021-8409-33005F0BB6C7}" srcOrd="2" destOrd="0" parTransId="{D9332758-7EC9-4354-A36B-1AED60279D51}" sibTransId="{CAC109E5-C3AD-4254-B209-4E54C1AD180D}"/>
    <dgm:cxn modelId="{D918A581-52CE-4777-BFA2-A4755E2F299E}" type="presOf" srcId="{2E6864ED-139E-421D-ACFC-A15851E612D6}" destId="{9DF5FE96-4DBB-4F84-A59C-05B075B11377}" srcOrd="0" destOrd="0" presId="urn:microsoft.com/office/officeart/2005/8/layout/vList6"/>
    <dgm:cxn modelId="{42358AAB-ABBC-4153-8FD3-1BCCB5D79D57}" type="presOf" srcId="{FE67D26F-41A2-4108-A86E-F32A41AF03D0}" destId="{0BFEBE91-0A12-46B0-925A-529156E220C7}" srcOrd="0" destOrd="0" presId="urn:microsoft.com/office/officeart/2005/8/layout/vList6"/>
    <dgm:cxn modelId="{D7F68976-F807-4312-8A73-D7D7976823DD}" type="presOf" srcId="{FF4FE61E-17EA-4705-BADB-3636EC433531}" destId="{3F346C76-E859-43F3-B5E5-3CEFC9D8D1F0}" srcOrd="0" destOrd="0" presId="urn:microsoft.com/office/officeart/2005/8/layout/vList6"/>
    <dgm:cxn modelId="{B80B7A34-A66A-4B85-A170-7A2348047316}" type="presOf" srcId="{68A098F9-3EC7-4CDE-BE5E-F9B3B6C3C02E}" destId="{82FE145B-C3C7-4BBF-B387-1B67A61F30A0}" srcOrd="0" destOrd="0" presId="urn:microsoft.com/office/officeart/2005/8/layout/vList6"/>
    <dgm:cxn modelId="{78477313-E4B6-44EB-8E32-DCF6061AA78F}" type="presOf" srcId="{86E63690-F095-464E-983A-2DD7457CE89F}" destId="{B69B2B8F-F9A8-4675-8495-F6082351960C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EA088491-D429-45AF-A931-CF3DA577F349}" srcId="{093907F6-B3E5-4871-8F6A-BC58E98EFA2F}" destId="{CA5251FC-CE88-4D02-853C-DFD8854E4BA5}" srcOrd="1" destOrd="0" parTransId="{BAE836C9-9386-44F1-A1EC-0C2080C98484}" sibTransId="{27D396B9-AB1A-4134-B91C-CDC234D72700}"/>
    <dgm:cxn modelId="{7EF82BFE-2704-4EE8-9DA4-30D99564E6FC}" srcId="{093907F6-B3E5-4871-8F6A-BC58E98EFA2F}" destId="{FE67D26F-41A2-4108-A86E-F32A41AF03D0}" srcOrd="3" destOrd="0" parTransId="{1B83942C-4853-4E65-93D2-093F5D30E5F2}" sibTransId="{18046010-73A3-4A28-A34A-2E37F411858B}"/>
    <dgm:cxn modelId="{1AA1D48E-6FFF-4EFA-840A-AB24C6835FB2}" srcId="{FE67D26F-41A2-4108-A86E-F32A41AF03D0}" destId="{86E63690-F095-464E-983A-2DD7457CE89F}" srcOrd="0" destOrd="0" parTransId="{A08A12DD-206A-4C82-BD24-3599259FF5E7}" sibTransId="{0DF1F009-FBC8-48FD-8CF7-6146B464146B}"/>
    <dgm:cxn modelId="{B3D5DDBB-9D0E-4885-86C2-65487F1EBF95}" type="presOf" srcId="{DD2E62B6-CAF1-4021-8409-33005F0BB6C7}" destId="{A8C3D3C4-DBE9-415D-96F9-DC81FB90E267}" srcOrd="0" destOrd="0" presId="urn:microsoft.com/office/officeart/2005/8/layout/vList6"/>
    <dgm:cxn modelId="{0FD63F3D-1D81-4AF4-B835-48CFF740DD60}" type="presOf" srcId="{7E89D594-8A51-4652-A91A-6B17BD8D1C52}" destId="{16981EFA-6691-400D-8C4E-74051C4757A9}" srcOrd="0" destOrd="0" presId="urn:microsoft.com/office/officeart/2005/8/layout/vList6"/>
    <dgm:cxn modelId="{8490FF46-9D1D-4DB9-B7F5-E597D5FE53D0}" type="presOf" srcId="{CA5251FC-CE88-4D02-853C-DFD8854E4BA5}" destId="{D61E7437-5128-479C-BF0A-AC079B61ABE5}" srcOrd="0" destOrd="0" presId="urn:microsoft.com/office/officeart/2005/8/layout/vList6"/>
    <dgm:cxn modelId="{39F03FFA-8C86-45E7-9E96-A8E1D776A5C8}" srcId="{CA5251FC-CE88-4D02-853C-DFD8854E4BA5}" destId="{2E6864ED-139E-421D-ACFC-A15851E612D6}" srcOrd="0" destOrd="0" parTransId="{D59B2404-02B1-448E-864D-1A0806512C95}" sibTransId="{4C1CACE5-9D4E-4D66-9A08-3001EC6FC5FA}"/>
    <dgm:cxn modelId="{8FBCB330-0A5F-487E-B3CF-EE09E7DFAF5D}" srcId="{DD2E62B6-CAF1-4021-8409-33005F0BB6C7}" destId="{FF4FE61E-17EA-4705-BADB-3636EC433531}" srcOrd="0" destOrd="0" parTransId="{3112C473-30CD-41D8-B902-57E2BD030EC7}" sibTransId="{A086B50F-583B-4240-861E-B5115C5C3AA3}"/>
    <dgm:cxn modelId="{1A257091-0466-4860-A346-ED26B4AFD0F9}" type="presOf" srcId="{093907F6-B3E5-4871-8F6A-BC58E98EFA2F}" destId="{7C710391-6276-4D03-AE3B-D11F290E1203}" srcOrd="0" destOrd="0" presId="urn:microsoft.com/office/officeart/2005/8/layout/vList6"/>
    <dgm:cxn modelId="{D16A460D-1DE0-4E61-B4B4-178D48A97B3D}" type="presParOf" srcId="{7C710391-6276-4D03-AE3B-D11F290E1203}" destId="{764CCFD4-A844-44B4-B0C9-BFC55140FAAD}" srcOrd="0" destOrd="0" presId="urn:microsoft.com/office/officeart/2005/8/layout/vList6"/>
    <dgm:cxn modelId="{DD1CBCC5-6E4B-4372-9097-9DBA9E47E7C3}" type="presParOf" srcId="{764CCFD4-A844-44B4-B0C9-BFC55140FAAD}" destId="{82FE145B-C3C7-4BBF-B387-1B67A61F30A0}" srcOrd="0" destOrd="0" presId="urn:microsoft.com/office/officeart/2005/8/layout/vList6"/>
    <dgm:cxn modelId="{8AECC62C-ACFC-4A52-99BD-EE5112BF52EF}" type="presParOf" srcId="{764CCFD4-A844-44B4-B0C9-BFC55140FAAD}" destId="{16981EFA-6691-400D-8C4E-74051C4757A9}" srcOrd="1" destOrd="0" presId="urn:microsoft.com/office/officeart/2005/8/layout/vList6"/>
    <dgm:cxn modelId="{D39B2DAA-FE74-48B5-8EE3-68010B1C2855}" type="presParOf" srcId="{7C710391-6276-4D03-AE3B-D11F290E1203}" destId="{A49D1B80-9299-4BB0-AAD8-D410F44AA881}" srcOrd="1" destOrd="0" presId="urn:microsoft.com/office/officeart/2005/8/layout/vList6"/>
    <dgm:cxn modelId="{7A95A370-5FAB-42F5-A441-EFEDB9782D36}" type="presParOf" srcId="{7C710391-6276-4D03-AE3B-D11F290E1203}" destId="{F3ED4228-4443-4D23-9015-22CD03EF8575}" srcOrd="2" destOrd="0" presId="urn:microsoft.com/office/officeart/2005/8/layout/vList6"/>
    <dgm:cxn modelId="{2429E32F-512C-4C5B-85C5-A54B2423FF63}" type="presParOf" srcId="{F3ED4228-4443-4D23-9015-22CD03EF8575}" destId="{D61E7437-5128-479C-BF0A-AC079B61ABE5}" srcOrd="0" destOrd="0" presId="urn:microsoft.com/office/officeart/2005/8/layout/vList6"/>
    <dgm:cxn modelId="{652C7BA1-BE6D-4630-8875-A96C3B5AF014}" type="presParOf" srcId="{F3ED4228-4443-4D23-9015-22CD03EF8575}" destId="{9DF5FE96-4DBB-4F84-A59C-05B075B11377}" srcOrd="1" destOrd="0" presId="urn:microsoft.com/office/officeart/2005/8/layout/vList6"/>
    <dgm:cxn modelId="{A820159C-2AD0-40AC-9AD6-E714F1B92CE9}" type="presParOf" srcId="{7C710391-6276-4D03-AE3B-D11F290E1203}" destId="{40331EC7-FA4F-4C4D-B9F8-97A0C548DB23}" srcOrd="3" destOrd="0" presId="urn:microsoft.com/office/officeart/2005/8/layout/vList6"/>
    <dgm:cxn modelId="{96C23FB9-CB7A-4A6A-91FE-68253387A7D2}" type="presParOf" srcId="{7C710391-6276-4D03-AE3B-D11F290E1203}" destId="{32019170-B75C-440D-BCAF-498AB82CF80B}" srcOrd="4" destOrd="0" presId="urn:microsoft.com/office/officeart/2005/8/layout/vList6"/>
    <dgm:cxn modelId="{1BC733AE-E131-4530-8C6C-54FE680F6616}" type="presParOf" srcId="{32019170-B75C-440D-BCAF-498AB82CF80B}" destId="{A8C3D3C4-DBE9-415D-96F9-DC81FB90E267}" srcOrd="0" destOrd="0" presId="urn:microsoft.com/office/officeart/2005/8/layout/vList6"/>
    <dgm:cxn modelId="{015AD157-0C1F-4D71-87CC-AB5385074467}" type="presParOf" srcId="{32019170-B75C-440D-BCAF-498AB82CF80B}" destId="{3F346C76-E859-43F3-B5E5-3CEFC9D8D1F0}" srcOrd="1" destOrd="0" presId="urn:microsoft.com/office/officeart/2005/8/layout/vList6"/>
    <dgm:cxn modelId="{22EB9486-A53F-4A90-B8B3-BBEBD12C0502}" type="presParOf" srcId="{7C710391-6276-4D03-AE3B-D11F290E1203}" destId="{ADF38C1B-9A39-480D-98AF-6290D6B03A53}" srcOrd="5" destOrd="0" presId="urn:microsoft.com/office/officeart/2005/8/layout/vList6"/>
    <dgm:cxn modelId="{E43E2C89-D4A5-4922-A94C-7F2EFD2533CF}" type="presParOf" srcId="{7C710391-6276-4D03-AE3B-D11F290E1203}" destId="{EAD00D7C-4E53-4870-BE4F-252086D53A53}" srcOrd="6" destOrd="0" presId="urn:microsoft.com/office/officeart/2005/8/layout/vList6"/>
    <dgm:cxn modelId="{29439088-5DEE-4D1B-89FE-CE133B866DA7}" type="presParOf" srcId="{EAD00D7C-4E53-4870-BE4F-252086D53A53}" destId="{0BFEBE91-0A12-46B0-925A-529156E220C7}" srcOrd="0" destOrd="0" presId="urn:microsoft.com/office/officeart/2005/8/layout/vList6"/>
    <dgm:cxn modelId="{89CD422C-5CDF-494F-A84B-E4C1DCFCBD4C}" type="presParOf" srcId="{EAD00D7C-4E53-4870-BE4F-252086D53A53}" destId="{B69B2B8F-F9A8-4675-8495-F6082351960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 Verification Slip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D0FEEB5F-7356-46FD-A1C7-154CBB936072}">
      <dgm:prSet phldrT="[Text]"/>
      <dgm:spPr/>
      <dgm:t>
        <a:bodyPr/>
        <a:lstStyle/>
        <a:p>
          <a:r>
            <a:rPr lang="en-US" dirty="0" smtClean="0"/>
            <a:t>To generate verification slip report for Primary</a:t>
          </a:r>
          <a:endParaRPr lang="en-MY" dirty="0"/>
        </a:p>
      </dgm:t>
    </dgm:pt>
    <dgm:pt modelId="{DCFF5940-4E7F-42F0-8152-DF600D0E0B08}" type="parTrans" cxnId="{9040420F-56BB-4D0F-B250-2EAF74FC2B6F}">
      <dgm:prSet/>
      <dgm:spPr/>
      <dgm:t>
        <a:bodyPr/>
        <a:lstStyle/>
        <a:p>
          <a:endParaRPr lang="en-MY"/>
        </a:p>
      </dgm:t>
    </dgm:pt>
    <dgm:pt modelId="{59D38702-2AAF-4F23-B8C1-C482BBFAC83F}" type="sibTrans" cxnId="{9040420F-56BB-4D0F-B250-2EAF74FC2B6F}">
      <dgm:prSet/>
      <dgm:spPr/>
      <dgm:t>
        <a:bodyPr/>
        <a:lstStyle/>
        <a:p>
          <a:endParaRPr lang="en-MY"/>
        </a:p>
      </dgm:t>
    </dgm:pt>
    <dgm:pt modelId="{0732C809-4BC8-4F13-8F7C-74D5BEA8E694}">
      <dgm:prSet phldrT="[Text]"/>
      <dgm:spPr/>
      <dgm:t>
        <a:bodyPr/>
        <a:lstStyle/>
        <a:p>
          <a:r>
            <a:rPr lang="en-US" dirty="0" smtClean="0"/>
            <a:t>To generate list of students registered for public exam report</a:t>
          </a:r>
          <a:endParaRPr lang="en-MY" dirty="0">
            <a:solidFill>
              <a:schemeClr val="tx1"/>
            </a:solidFill>
          </a:endParaRPr>
        </a:p>
      </dgm:t>
    </dgm:pt>
    <dgm:pt modelId="{49ED43D4-4EF4-484C-836C-B8A21512F1F0}" type="parTrans" cxnId="{4093E239-EC00-4976-A970-2BE60DAEFEA9}">
      <dgm:prSet/>
      <dgm:spPr/>
      <dgm:t>
        <a:bodyPr/>
        <a:lstStyle/>
        <a:p>
          <a:endParaRPr lang="en-MY"/>
        </a:p>
      </dgm:t>
    </dgm:pt>
    <dgm:pt modelId="{AEB493A8-D9AD-4945-964D-1C44C03541BD}" type="sibTrans" cxnId="{4093E239-EC00-4976-A970-2BE60DAEFEA9}">
      <dgm:prSet/>
      <dgm:spPr/>
      <dgm:t>
        <a:bodyPr/>
        <a:lstStyle/>
        <a:p>
          <a:endParaRPr lang="en-MY"/>
        </a:p>
      </dgm:t>
    </dgm:pt>
    <dgm:pt modelId="{A1DDC994-8110-435A-833B-2F216B2741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List of Students Issued with Statement of Entry Forms</a:t>
          </a:r>
          <a:endParaRPr lang="en-MY" dirty="0">
            <a:solidFill>
              <a:schemeClr val="tx1"/>
            </a:solidFill>
          </a:endParaRPr>
        </a:p>
      </dgm:t>
    </dgm:pt>
    <dgm:pt modelId="{34C85E1F-7A05-4E98-A511-C30D402C29AB}" type="parTrans" cxnId="{53F20173-D7DE-4F81-8C88-17304A07DB33}">
      <dgm:prSet/>
      <dgm:spPr/>
      <dgm:t>
        <a:bodyPr/>
        <a:lstStyle/>
        <a:p>
          <a:endParaRPr lang="en-MY"/>
        </a:p>
      </dgm:t>
    </dgm:pt>
    <dgm:pt modelId="{11C7C310-C410-4291-B92E-D46E622DAEE0}" type="sibTrans" cxnId="{53F20173-D7DE-4F81-8C88-17304A07DB33}">
      <dgm:prSet/>
      <dgm:spPr/>
      <dgm:t>
        <a:bodyPr/>
        <a:lstStyle/>
        <a:p>
          <a:endParaRPr lang="en-MY"/>
        </a:p>
      </dgm:t>
    </dgm:pt>
    <dgm:pt modelId="{91711F89-77B9-46E9-9207-84A430885B2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dirty="0">
            <a:solidFill>
              <a:schemeClr val="tx1"/>
            </a:solidFill>
          </a:endParaRPr>
        </a:p>
      </dgm:t>
    </dgm:pt>
    <dgm:pt modelId="{ECF3D87E-A1A0-4178-A1B9-76314FB5B028}" type="parTrans" cxnId="{9DFBADA1-5056-4278-855E-64A9BF901A91}">
      <dgm:prSet/>
      <dgm:spPr/>
      <dgm:t>
        <a:bodyPr/>
        <a:lstStyle/>
        <a:p>
          <a:endParaRPr lang="en-MY"/>
        </a:p>
      </dgm:t>
    </dgm:pt>
    <dgm:pt modelId="{3E9ACFEF-65E6-4B72-9201-837CA7686377}" type="sibTrans" cxnId="{9DFBADA1-5056-4278-855E-64A9BF901A91}">
      <dgm:prSet/>
      <dgm:spPr/>
      <dgm:t>
        <a:bodyPr/>
        <a:lstStyle/>
        <a:p>
          <a:endParaRPr lang="en-MY"/>
        </a:p>
      </dgm:t>
    </dgm:pt>
    <dgm:pt modelId="{0E0A2A52-A79B-4FEE-8789-A6018CC88C19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Absentee from Public Examination</a:t>
          </a:r>
          <a:endParaRPr lang="en-MY" dirty="0"/>
        </a:p>
      </dgm:t>
    </dgm:pt>
    <dgm:pt modelId="{290F4AAC-95E0-409E-B4E4-A0FC19B6CC90}" type="parTrans" cxnId="{5B92FD60-CC88-424B-A28C-75E41802A50F}">
      <dgm:prSet/>
      <dgm:spPr/>
      <dgm:t>
        <a:bodyPr/>
        <a:lstStyle/>
        <a:p>
          <a:endParaRPr lang="en-MY"/>
        </a:p>
      </dgm:t>
    </dgm:pt>
    <dgm:pt modelId="{834B3943-9870-4661-B7EE-F6CAC96808B6}" type="sibTrans" cxnId="{5B92FD60-CC88-424B-A28C-75E41802A50F}">
      <dgm:prSet/>
      <dgm:spPr/>
      <dgm:t>
        <a:bodyPr/>
        <a:lstStyle/>
        <a:p>
          <a:endParaRPr lang="en-MY"/>
        </a:p>
      </dgm:t>
    </dgm:pt>
    <dgm:pt modelId="{227DA193-3FD7-4167-B128-B72CB4AD2F3C}">
      <dgm:prSet phldrT="[Text]"/>
      <dgm:spPr/>
      <dgm:t>
        <a:bodyPr/>
        <a:lstStyle/>
        <a:p>
          <a:r>
            <a:rPr lang="en-MY" dirty="0" smtClean="0"/>
            <a:t>To view the list of absentee from a specific public examination.</a:t>
          </a:r>
          <a:endParaRPr lang="en-MY" dirty="0"/>
        </a:p>
      </dgm:t>
    </dgm:pt>
    <dgm:pt modelId="{318A7593-5BE0-4857-B481-AF1ED52B1002}" type="parTrans" cxnId="{87336DC3-C60D-4359-8B51-9AE42E5C4D02}">
      <dgm:prSet/>
      <dgm:spPr/>
      <dgm:t>
        <a:bodyPr/>
        <a:lstStyle/>
        <a:p>
          <a:endParaRPr lang="en-MY"/>
        </a:p>
      </dgm:t>
    </dgm:pt>
    <dgm:pt modelId="{462EFDFD-42A4-4104-A766-9EF7009A07D7}" type="sibTrans" cxnId="{87336DC3-C60D-4359-8B51-9AE42E5C4D02}">
      <dgm:prSet/>
      <dgm:spPr/>
      <dgm:t>
        <a:bodyPr/>
        <a:lstStyle/>
        <a:p>
          <a:endParaRPr lang="en-MY"/>
        </a:p>
      </dgm:t>
    </dgm:pt>
    <dgm:pt modelId="{7A05081F-67A8-4AA7-A342-A646F3E1DC7B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</a:rPr>
            <a:t>2. List of Students Registered for Public Exam</a:t>
          </a:r>
          <a:endParaRPr lang="en-MY" dirty="0"/>
        </a:p>
      </dgm:t>
    </dgm:pt>
    <dgm:pt modelId="{185E4617-7678-470D-AF1A-D589DF2A32D1}" type="parTrans" cxnId="{0070EE46-B78F-4D1C-A0B9-19D0B9EFF771}">
      <dgm:prSet/>
      <dgm:spPr/>
    </dgm:pt>
    <dgm:pt modelId="{D67E19F1-DE48-43E8-8C62-12275BD21A79}" type="sibTrans" cxnId="{0070EE46-B78F-4D1C-A0B9-19D0B9EFF771}">
      <dgm:prSet/>
      <dgm:spPr/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D09F5084-9CA8-4499-897F-F999784EB22B}" type="pres">
      <dgm:prSet presAssocID="{7A05081F-67A8-4AA7-A342-A646F3E1DC7B}" presName="linNode" presStyleCnt="0"/>
      <dgm:spPr/>
    </dgm:pt>
    <dgm:pt modelId="{303B38CC-077F-4E07-A03F-3A43978A22D1}" type="pres">
      <dgm:prSet presAssocID="{7A05081F-67A8-4AA7-A342-A646F3E1DC7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2036B13-1B4B-4D3F-A85A-133C56DD6271}" type="pres">
      <dgm:prSet presAssocID="{7A05081F-67A8-4AA7-A342-A646F3E1DC7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3BAB00-6F34-4964-8913-CB60B7D9FFB1}" type="pres">
      <dgm:prSet presAssocID="{D67E19F1-DE48-43E8-8C62-12275BD21A79}" presName="spacing" presStyleCnt="0"/>
      <dgm:spPr/>
    </dgm:pt>
    <dgm:pt modelId="{4B85B368-B0AE-4C93-B267-66AB0DC64563}" type="pres">
      <dgm:prSet presAssocID="{A1DDC994-8110-435A-833B-2F216B274143}" presName="linNode" presStyleCnt="0"/>
      <dgm:spPr/>
    </dgm:pt>
    <dgm:pt modelId="{BCA08B51-B1A3-4800-BA6C-1F10CDD40E20}" type="pres">
      <dgm:prSet presAssocID="{A1DDC994-8110-435A-833B-2F216B274143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770BF0-8DE9-49CE-BC66-B984FE04597C}" type="pres">
      <dgm:prSet presAssocID="{A1DDC994-8110-435A-833B-2F216B274143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4F9F48F-F595-49BB-BE8D-CFDA392BA943}" type="pres">
      <dgm:prSet presAssocID="{11C7C310-C410-4291-B92E-D46E622DAEE0}" presName="spacing" presStyleCnt="0"/>
      <dgm:spPr/>
    </dgm:pt>
    <dgm:pt modelId="{6D109ED3-4EB6-45C9-9699-31D748D8D61F}" type="pres">
      <dgm:prSet presAssocID="{0E0A2A52-A79B-4FEE-8789-A6018CC88C19}" presName="linNode" presStyleCnt="0"/>
      <dgm:spPr/>
    </dgm:pt>
    <dgm:pt modelId="{9233367A-AD48-43B5-BDB6-FA1C58BD5278}" type="pres">
      <dgm:prSet presAssocID="{0E0A2A52-A79B-4FEE-8789-A6018CC88C19}" presName="parentShp" presStyleLbl="node1" presStyleIdx="3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F957B3C-C89D-4B64-AF8C-4E105FA179A5}" type="pres">
      <dgm:prSet presAssocID="{0E0A2A52-A79B-4FEE-8789-A6018CC88C19}" presName="childShp" presStyleLbl="bgAccFollowNode1" presStyleIdx="3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9E8BD1B-1363-4FE1-9BE6-3C98B7751829}" type="presOf" srcId="{0732C809-4BC8-4F13-8F7C-74D5BEA8E694}" destId="{12036B13-1B4B-4D3F-A85A-133C56DD6271}" srcOrd="0" destOrd="0" presId="urn:microsoft.com/office/officeart/2005/8/layout/vList6"/>
    <dgm:cxn modelId="{87336DC3-C60D-4359-8B51-9AE42E5C4D02}" srcId="{0E0A2A52-A79B-4FEE-8789-A6018CC88C19}" destId="{227DA193-3FD7-4167-B128-B72CB4AD2F3C}" srcOrd="0" destOrd="0" parTransId="{318A7593-5BE0-4857-B481-AF1ED52B1002}" sibTransId="{462EFDFD-42A4-4104-A766-9EF7009A07D7}"/>
    <dgm:cxn modelId="{5B92FD60-CC88-424B-A28C-75E41802A50F}" srcId="{093907F6-B3E5-4871-8F6A-BC58E98EFA2F}" destId="{0E0A2A52-A79B-4FEE-8789-A6018CC88C19}" srcOrd="3" destOrd="0" parTransId="{290F4AAC-95E0-409E-B4E4-A0FC19B6CC90}" sibTransId="{834B3943-9870-4661-B7EE-F6CAC96808B6}"/>
    <dgm:cxn modelId="{2361179F-C292-4C1E-8EAF-B2448E2F4042}" type="presOf" srcId="{093907F6-B3E5-4871-8F6A-BC58E98EFA2F}" destId="{7C710391-6276-4D03-AE3B-D11F290E1203}" srcOrd="0" destOrd="0" presId="urn:microsoft.com/office/officeart/2005/8/layout/vList6"/>
    <dgm:cxn modelId="{12E38825-83C7-4470-AB44-5CE28182D6D3}" type="presOf" srcId="{0E0A2A52-A79B-4FEE-8789-A6018CC88C19}" destId="{9233367A-AD48-43B5-BDB6-FA1C58BD5278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58EEE02F-745D-419A-81C6-387476B44FD8}" type="presOf" srcId="{A1DDC994-8110-435A-833B-2F216B274143}" destId="{BCA08B51-B1A3-4800-BA6C-1F10CDD40E20}" srcOrd="0" destOrd="0" presId="urn:microsoft.com/office/officeart/2005/8/layout/vList6"/>
    <dgm:cxn modelId="{9040420F-56BB-4D0F-B250-2EAF74FC2B6F}" srcId="{68A098F9-3EC7-4CDE-BE5E-F9B3B6C3C02E}" destId="{D0FEEB5F-7356-46FD-A1C7-154CBB936072}" srcOrd="0" destOrd="0" parTransId="{DCFF5940-4E7F-42F0-8152-DF600D0E0B08}" sibTransId="{59D38702-2AAF-4F23-B8C1-C482BBFAC83F}"/>
    <dgm:cxn modelId="{4093E239-EC00-4976-A970-2BE60DAEFEA9}" srcId="{7A05081F-67A8-4AA7-A342-A646F3E1DC7B}" destId="{0732C809-4BC8-4F13-8F7C-74D5BEA8E694}" srcOrd="0" destOrd="0" parTransId="{49ED43D4-4EF4-484C-836C-B8A21512F1F0}" sibTransId="{AEB493A8-D9AD-4945-964D-1C44C03541BD}"/>
    <dgm:cxn modelId="{DBFD4152-73AB-4A9E-BE71-855956601725}" type="presOf" srcId="{227DA193-3FD7-4167-B128-B72CB4AD2F3C}" destId="{8F957B3C-C89D-4B64-AF8C-4E105FA179A5}" srcOrd="0" destOrd="0" presId="urn:microsoft.com/office/officeart/2005/8/layout/vList6"/>
    <dgm:cxn modelId="{A5C00017-61DF-4D15-9B15-1A2C017E12CA}" type="presOf" srcId="{91711F89-77B9-46E9-9207-84A430885B22}" destId="{95770BF0-8DE9-49CE-BC66-B984FE04597C}" srcOrd="0" destOrd="0" presId="urn:microsoft.com/office/officeart/2005/8/layout/vList6"/>
    <dgm:cxn modelId="{53F20173-D7DE-4F81-8C88-17304A07DB33}" srcId="{093907F6-B3E5-4871-8F6A-BC58E98EFA2F}" destId="{A1DDC994-8110-435A-833B-2F216B274143}" srcOrd="2" destOrd="0" parTransId="{34C85E1F-7A05-4E98-A511-C30D402C29AB}" sibTransId="{11C7C310-C410-4291-B92E-D46E622DAEE0}"/>
    <dgm:cxn modelId="{BBE511DA-D3B3-4BF1-A4F7-B510346174B4}" type="presOf" srcId="{D0FEEB5F-7356-46FD-A1C7-154CBB936072}" destId="{16981EFA-6691-400D-8C4E-74051C4757A9}" srcOrd="0" destOrd="0" presId="urn:microsoft.com/office/officeart/2005/8/layout/vList6"/>
    <dgm:cxn modelId="{B4176D0A-93A9-4428-BAB8-615505A4A27B}" type="presOf" srcId="{7A05081F-67A8-4AA7-A342-A646F3E1DC7B}" destId="{303B38CC-077F-4E07-A03F-3A43978A22D1}" srcOrd="0" destOrd="0" presId="urn:microsoft.com/office/officeart/2005/8/layout/vList6"/>
    <dgm:cxn modelId="{9DFBADA1-5056-4278-855E-64A9BF901A91}" srcId="{A1DDC994-8110-435A-833B-2F216B274143}" destId="{91711F89-77B9-46E9-9207-84A430885B22}" srcOrd="0" destOrd="0" parTransId="{ECF3D87E-A1A0-4178-A1B9-76314FB5B028}" sibTransId="{3E9ACFEF-65E6-4B72-9201-837CA7686377}"/>
    <dgm:cxn modelId="{55E28B07-35BF-42E3-B55B-2313A2D03054}" type="presOf" srcId="{68A098F9-3EC7-4CDE-BE5E-F9B3B6C3C02E}" destId="{82FE145B-C3C7-4BBF-B387-1B67A61F30A0}" srcOrd="0" destOrd="0" presId="urn:microsoft.com/office/officeart/2005/8/layout/vList6"/>
    <dgm:cxn modelId="{0070EE46-B78F-4D1C-A0B9-19D0B9EFF771}" srcId="{093907F6-B3E5-4871-8F6A-BC58E98EFA2F}" destId="{7A05081F-67A8-4AA7-A342-A646F3E1DC7B}" srcOrd="1" destOrd="0" parTransId="{185E4617-7678-470D-AF1A-D589DF2A32D1}" sibTransId="{D67E19F1-DE48-43E8-8C62-12275BD21A79}"/>
    <dgm:cxn modelId="{0257D6CB-03C8-4633-BD43-B46566FBE8C3}" type="presParOf" srcId="{7C710391-6276-4D03-AE3B-D11F290E1203}" destId="{764CCFD4-A844-44B4-B0C9-BFC55140FAAD}" srcOrd="0" destOrd="0" presId="urn:microsoft.com/office/officeart/2005/8/layout/vList6"/>
    <dgm:cxn modelId="{5ED0E16C-3696-459C-93A1-DCD47B8C26A4}" type="presParOf" srcId="{764CCFD4-A844-44B4-B0C9-BFC55140FAAD}" destId="{82FE145B-C3C7-4BBF-B387-1B67A61F30A0}" srcOrd="0" destOrd="0" presId="urn:microsoft.com/office/officeart/2005/8/layout/vList6"/>
    <dgm:cxn modelId="{6DD2211C-00A2-476F-A656-5AF2D2B3779C}" type="presParOf" srcId="{764CCFD4-A844-44B4-B0C9-BFC55140FAAD}" destId="{16981EFA-6691-400D-8C4E-74051C4757A9}" srcOrd="1" destOrd="0" presId="urn:microsoft.com/office/officeart/2005/8/layout/vList6"/>
    <dgm:cxn modelId="{CCE80167-4269-43A0-B010-5ED48EFC7CA1}" type="presParOf" srcId="{7C710391-6276-4D03-AE3B-D11F290E1203}" destId="{A49D1B80-9299-4BB0-AAD8-D410F44AA881}" srcOrd="1" destOrd="0" presId="urn:microsoft.com/office/officeart/2005/8/layout/vList6"/>
    <dgm:cxn modelId="{3D504802-1152-49EC-977D-AA384C9A5AA1}" type="presParOf" srcId="{7C710391-6276-4D03-AE3B-D11F290E1203}" destId="{D09F5084-9CA8-4499-897F-F999784EB22B}" srcOrd="2" destOrd="0" presId="urn:microsoft.com/office/officeart/2005/8/layout/vList6"/>
    <dgm:cxn modelId="{BA54C498-507C-4B23-93D7-119A4E70A797}" type="presParOf" srcId="{D09F5084-9CA8-4499-897F-F999784EB22B}" destId="{303B38CC-077F-4E07-A03F-3A43978A22D1}" srcOrd="0" destOrd="0" presId="urn:microsoft.com/office/officeart/2005/8/layout/vList6"/>
    <dgm:cxn modelId="{6C9D2A77-7B07-4C44-8E0A-45D977587CF0}" type="presParOf" srcId="{D09F5084-9CA8-4499-897F-F999784EB22B}" destId="{12036B13-1B4B-4D3F-A85A-133C56DD6271}" srcOrd="1" destOrd="0" presId="urn:microsoft.com/office/officeart/2005/8/layout/vList6"/>
    <dgm:cxn modelId="{B495ED38-9017-4013-ACBB-4EB19F8A96D1}" type="presParOf" srcId="{7C710391-6276-4D03-AE3B-D11F290E1203}" destId="{D43BAB00-6F34-4964-8913-CB60B7D9FFB1}" srcOrd="3" destOrd="0" presId="urn:microsoft.com/office/officeart/2005/8/layout/vList6"/>
    <dgm:cxn modelId="{8B0E4BB7-99F6-4741-8FBC-5B28EADD5A1E}" type="presParOf" srcId="{7C710391-6276-4D03-AE3B-D11F290E1203}" destId="{4B85B368-B0AE-4C93-B267-66AB0DC64563}" srcOrd="4" destOrd="0" presId="urn:microsoft.com/office/officeart/2005/8/layout/vList6"/>
    <dgm:cxn modelId="{BAA5D7B3-67A4-4459-AB2E-A01413DBE30E}" type="presParOf" srcId="{4B85B368-B0AE-4C93-B267-66AB0DC64563}" destId="{BCA08B51-B1A3-4800-BA6C-1F10CDD40E20}" srcOrd="0" destOrd="0" presId="urn:microsoft.com/office/officeart/2005/8/layout/vList6"/>
    <dgm:cxn modelId="{DC13582A-B2C1-407B-9151-E8B0345BEE03}" type="presParOf" srcId="{4B85B368-B0AE-4C93-B267-66AB0DC64563}" destId="{95770BF0-8DE9-49CE-BC66-B984FE04597C}" srcOrd="1" destOrd="0" presId="urn:microsoft.com/office/officeart/2005/8/layout/vList6"/>
    <dgm:cxn modelId="{63738815-9677-4472-98A2-38F41B10B9BF}" type="presParOf" srcId="{7C710391-6276-4D03-AE3B-D11F290E1203}" destId="{B4F9F48F-F595-49BB-BE8D-CFDA392BA943}" srcOrd="5" destOrd="0" presId="urn:microsoft.com/office/officeart/2005/8/layout/vList6"/>
    <dgm:cxn modelId="{D15E5AE4-623D-4109-8450-CE7A2EB7B2B1}" type="presParOf" srcId="{7C710391-6276-4D03-AE3B-D11F290E1203}" destId="{6D109ED3-4EB6-45C9-9699-31D748D8D61F}" srcOrd="6" destOrd="0" presId="urn:microsoft.com/office/officeart/2005/8/layout/vList6"/>
    <dgm:cxn modelId="{BE6A02EA-3CC6-4391-943A-E93B999A3B66}" type="presParOf" srcId="{6D109ED3-4EB6-45C9-9699-31D748D8D61F}" destId="{9233367A-AD48-43B5-BDB6-FA1C58BD5278}" srcOrd="0" destOrd="0" presId="urn:microsoft.com/office/officeart/2005/8/layout/vList6"/>
    <dgm:cxn modelId="{6FFE77FB-F7C6-4D72-A7EA-9360FC142FC0}" type="presParOf" srcId="{6D109ED3-4EB6-45C9-9699-31D748D8D61F}" destId="{8F957B3C-C89D-4B64-AF8C-4E105FA179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 Verification Slip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0579844B-5610-443E-BFA4-EEE36CE6E5EA}">
      <dgm:prSet phldrT="[Text]"/>
      <dgm:spPr/>
      <dgm:t>
        <a:bodyPr/>
        <a:lstStyle/>
        <a:p>
          <a:r>
            <a:rPr lang="en-US" dirty="0" smtClean="0"/>
            <a:t>To generate verification slip report for Primary</a:t>
          </a:r>
          <a:endParaRPr lang="en-MY" dirty="0"/>
        </a:p>
      </dgm:t>
    </dgm:pt>
    <dgm:pt modelId="{59E5147C-5246-445E-8540-329632A3140F}" type="parTrans" cxnId="{AF34A52B-FDEF-4C55-8289-8F3328099EA5}">
      <dgm:prSet/>
      <dgm:spPr/>
      <dgm:t>
        <a:bodyPr/>
        <a:lstStyle/>
        <a:p>
          <a:endParaRPr lang="en-MY"/>
        </a:p>
      </dgm:t>
    </dgm:pt>
    <dgm:pt modelId="{396B29F0-1677-481A-A97B-8F939291021F}" type="sibTrans" cxnId="{AF34A52B-FDEF-4C55-8289-8F3328099EA5}">
      <dgm:prSet/>
      <dgm:spPr/>
      <dgm:t>
        <a:bodyPr/>
        <a:lstStyle/>
        <a:p>
          <a:endParaRPr lang="en-MY"/>
        </a:p>
      </dgm:t>
    </dgm:pt>
    <dgm:pt modelId="{2ED379E1-3D6A-4B46-A60C-B4BD91478F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List of Students Registered for Public Exam</a:t>
          </a:r>
          <a:endParaRPr lang="en-MY" dirty="0">
            <a:solidFill>
              <a:schemeClr val="tx1"/>
            </a:solidFill>
          </a:endParaRPr>
        </a:p>
      </dgm:t>
    </dgm:pt>
    <dgm:pt modelId="{0FE3532C-D23D-4775-9F58-067DD328CEB0}" type="parTrans" cxnId="{6E22823C-583F-422D-9571-5B7DD7C4C401}">
      <dgm:prSet/>
      <dgm:spPr/>
      <dgm:t>
        <a:bodyPr/>
        <a:lstStyle/>
        <a:p>
          <a:endParaRPr lang="en-MY"/>
        </a:p>
      </dgm:t>
    </dgm:pt>
    <dgm:pt modelId="{709C4D5B-E31E-417D-931F-BA0B8F2A72C9}" type="sibTrans" cxnId="{6E22823C-583F-422D-9571-5B7DD7C4C401}">
      <dgm:prSet/>
      <dgm:spPr/>
      <dgm:t>
        <a:bodyPr/>
        <a:lstStyle/>
        <a:p>
          <a:endParaRPr lang="en-MY"/>
        </a:p>
      </dgm:t>
    </dgm:pt>
    <dgm:pt modelId="{BE98E0A4-5EB6-4B19-A124-A906396E1341}">
      <dgm:prSet phldrT="[Text]"/>
      <dgm:spPr/>
      <dgm:t>
        <a:bodyPr/>
        <a:lstStyle/>
        <a:p>
          <a:r>
            <a:rPr lang="en-US" dirty="0" smtClean="0"/>
            <a:t>To generate list of students registered for public exam report</a:t>
          </a:r>
          <a:endParaRPr lang="en-MY" dirty="0">
            <a:solidFill>
              <a:schemeClr val="tx1"/>
            </a:solidFill>
          </a:endParaRPr>
        </a:p>
      </dgm:t>
    </dgm:pt>
    <dgm:pt modelId="{0B6FBED4-B9D0-47F1-871A-69CD2DCFA471}" type="parTrans" cxnId="{63344030-B378-4E49-8741-E13F7BFF192D}">
      <dgm:prSet/>
      <dgm:spPr/>
      <dgm:t>
        <a:bodyPr/>
        <a:lstStyle/>
        <a:p>
          <a:endParaRPr lang="en-MY"/>
        </a:p>
      </dgm:t>
    </dgm:pt>
    <dgm:pt modelId="{363DF2B3-7453-41FB-ABE3-2450E7AFA11C}" type="sibTrans" cxnId="{63344030-B378-4E49-8741-E13F7BFF192D}">
      <dgm:prSet/>
      <dgm:spPr/>
      <dgm:t>
        <a:bodyPr/>
        <a:lstStyle/>
        <a:p>
          <a:endParaRPr lang="en-MY"/>
        </a:p>
      </dgm:t>
    </dgm:pt>
    <dgm:pt modelId="{55B7F279-8608-4EEC-8C51-9C41089D5CF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List of Students Issued with Statement of Entry Forms</a:t>
          </a:r>
          <a:endParaRPr lang="en-MY" dirty="0">
            <a:solidFill>
              <a:schemeClr val="tx1"/>
            </a:solidFill>
          </a:endParaRPr>
        </a:p>
      </dgm:t>
    </dgm:pt>
    <dgm:pt modelId="{420DFC8B-1049-4268-BD2A-28E2A5F2CEDD}" type="parTrans" cxnId="{6D1F83DB-51D0-4E60-8832-2FFCF8DE6826}">
      <dgm:prSet/>
      <dgm:spPr/>
      <dgm:t>
        <a:bodyPr/>
        <a:lstStyle/>
        <a:p>
          <a:endParaRPr lang="en-MY"/>
        </a:p>
      </dgm:t>
    </dgm:pt>
    <dgm:pt modelId="{EA1BED94-1901-4D28-B84B-82599989A618}" type="sibTrans" cxnId="{6D1F83DB-51D0-4E60-8832-2FFCF8DE6826}">
      <dgm:prSet/>
      <dgm:spPr/>
      <dgm:t>
        <a:bodyPr/>
        <a:lstStyle/>
        <a:p>
          <a:endParaRPr lang="en-MY"/>
        </a:p>
      </dgm:t>
    </dgm:pt>
    <dgm:pt modelId="{2521C43B-3053-4B5A-A548-45AD1A2EC52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dirty="0">
            <a:solidFill>
              <a:schemeClr val="tx1"/>
            </a:solidFill>
          </a:endParaRPr>
        </a:p>
      </dgm:t>
    </dgm:pt>
    <dgm:pt modelId="{8E441D80-3712-47E2-8115-28651095F5BB}" type="parTrans" cxnId="{DB44A818-C011-4EAA-904D-8917F2F975E5}">
      <dgm:prSet/>
      <dgm:spPr/>
      <dgm:t>
        <a:bodyPr/>
        <a:lstStyle/>
        <a:p>
          <a:endParaRPr lang="en-MY"/>
        </a:p>
      </dgm:t>
    </dgm:pt>
    <dgm:pt modelId="{2AAC0145-C9A7-4BDD-9A56-6C20DD651F34}" type="sibTrans" cxnId="{DB44A818-C011-4EAA-904D-8917F2F975E5}">
      <dgm:prSet/>
      <dgm:spPr/>
      <dgm:t>
        <a:bodyPr/>
        <a:lstStyle/>
        <a:p>
          <a:endParaRPr lang="en-MY"/>
        </a:p>
      </dgm:t>
    </dgm:pt>
    <dgm:pt modelId="{D3BF8A33-177A-4A2A-965C-436379AD61EB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Absentee from Public Examination</a:t>
          </a:r>
          <a:endParaRPr lang="en-MY" dirty="0"/>
        </a:p>
      </dgm:t>
    </dgm:pt>
    <dgm:pt modelId="{FC83FB3A-7B8D-4DD3-82A1-3C0EAF122BA3}" type="parTrans" cxnId="{69C5056D-6D61-43D5-86A2-3678C5E9826D}">
      <dgm:prSet/>
      <dgm:spPr/>
      <dgm:t>
        <a:bodyPr/>
        <a:lstStyle/>
        <a:p>
          <a:endParaRPr lang="en-MY"/>
        </a:p>
      </dgm:t>
    </dgm:pt>
    <dgm:pt modelId="{A1CBD232-2A4B-412C-8CDC-19171617732A}" type="sibTrans" cxnId="{69C5056D-6D61-43D5-86A2-3678C5E9826D}">
      <dgm:prSet/>
      <dgm:spPr/>
      <dgm:t>
        <a:bodyPr/>
        <a:lstStyle/>
        <a:p>
          <a:endParaRPr lang="en-MY"/>
        </a:p>
      </dgm:t>
    </dgm:pt>
    <dgm:pt modelId="{256FE8A7-D0CD-4847-9D07-EF1C4137ED25}">
      <dgm:prSet phldrT="[Text]"/>
      <dgm:spPr/>
      <dgm:t>
        <a:bodyPr/>
        <a:lstStyle/>
        <a:p>
          <a:r>
            <a:rPr lang="en-MY" dirty="0" smtClean="0"/>
            <a:t>To view the list of absentee from a specific public examination.</a:t>
          </a:r>
          <a:endParaRPr lang="en-MY" dirty="0"/>
        </a:p>
      </dgm:t>
    </dgm:pt>
    <dgm:pt modelId="{6EBC4376-1FD3-467D-945E-EDF56CB94E06}" type="parTrans" cxnId="{00D0DA1A-5B0C-42A4-B6DF-321DF8725BB7}">
      <dgm:prSet/>
      <dgm:spPr/>
      <dgm:t>
        <a:bodyPr/>
        <a:lstStyle/>
        <a:p>
          <a:endParaRPr lang="en-MY"/>
        </a:p>
      </dgm:t>
    </dgm:pt>
    <dgm:pt modelId="{0ED68227-6FC2-4C72-A2AB-9A269F75F96D}" type="sibTrans" cxnId="{00D0DA1A-5B0C-42A4-B6DF-321DF8725BB7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3B311144-AAD7-4B35-B1EB-D557D3AF844D}" type="pres">
      <dgm:prSet presAssocID="{2ED379E1-3D6A-4B46-A60C-B4BD91478FBD}" presName="linNode" presStyleCnt="0"/>
      <dgm:spPr/>
    </dgm:pt>
    <dgm:pt modelId="{F2C9C1F1-8AA2-454E-82C3-DA80057885A5}" type="pres">
      <dgm:prSet presAssocID="{2ED379E1-3D6A-4B46-A60C-B4BD91478FB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B0E1F2D-24D8-493E-8FB4-16552DDC9113}" type="pres">
      <dgm:prSet presAssocID="{2ED379E1-3D6A-4B46-A60C-B4BD91478FB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70658B9-D7A0-48EA-96F9-9159A7C2A834}" type="pres">
      <dgm:prSet presAssocID="{709C4D5B-E31E-417D-931F-BA0B8F2A72C9}" presName="spacing" presStyleCnt="0"/>
      <dgm:spPr/>
    </dgm:pt>
    <dgm:pt modelId="{D98AA512-64EC-4FAD-BDE8-13D65C8F7E52}" type="pres">
      <dgm:prSet presAssocID="{55B7F279-8608-4EEC-8C51-9C41089D5CFA}" presName="linNode" presStyleCnt="0"/>
      <dgm:spPr/>
    </dgm:pt>
    <dgm:pt modelId="{FA0D3501-CA99-4E2F-8253-700ABD9F2A98}" type="pres">
      <dgm:prSet presAssocID="{55B7F279-8608-4EEC-8C51-9C41089D5CF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00D6665-CE17-4B5F-AD3B-5888ABDAAAE3}" type="pres">
      <dgm:prSet presAssocID="{55B7F279-8608-4EEC-8C51-9C41089D5CF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678CFC0-3E59-4059-AA24-9A0FEE78AE14}" type="pres">
      <dgm:prSet presAssocID="{EA1BED94-1901-4D28-B84B-82599989A618}" presName="spacing" presStyleCnt="0"/>
      <dgm:spPr/>
    </dgm:pt>
    <dgm:pt modelId="{0E87B6E6-DB8F-473F-BF18-B9D4BCD02976}" type="pres">
      <dgm:prSet presAssocID="{D3BF8A33-177A-4A2A-965C-436379AD61EB}" presName="linNode" presStyleCnt="0"/>
      <dgm:spPr/>
    </dgm:pt>
    <dgm:pt modelId="{E2BA5F6F-91E4-4EBB-94CC-61700DC03993}" type="pres">
      <dgm:prSet presAssocID="{D3BF8A33-177A-4A2A-965C-436379AD61EB}" presName="parentShp" presStyleLbl="node1" presStyleIdx="3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5EE0F5F-4894-43DE-8217-44816BEF3152}" type="pres">
      <dgm:prSet presAssocID="{D3BF8A33-177A-4A2A-965C-436379AD61EB}" presName="childShp" presStyleLbl="bgAccFollowNode1" presStyleIdx="3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E22823C-583F-422D-9571-5B7DD7C4C401}" srcId="{093907F6-B3E5-4871-8F6A-BC58E98EFA2F}" destId="{2ED379E1-3D6A-4B46-A60C-B4BD91478FBD}" srcOrd="1" destOrd="0" parTransId="{0FE3532C-D23D-4775-9F58-067DD328CEB0}" sibTransId="{709C4D5B-E31E-417D-931F-BA0B8F2A72C9}"/>
    <dgm:cxn modelId="{69C5056D-6D61-43D5-86A2-3678C5E9826D}" srcId="{093907F6-B3E5-4871-8F6A-BC58E98EFA2F}" destId="{D3BF8A33-177A-4A2A-965C-436379AD61EB}" srcOrd="3" destOrd="0" parTransId="{FC83FB3A-7B8D-4DD3-82A1-3C0EAF122BA3}" sibTransId="{A1CBD232-2A4B-412C-8CDC-19171617732A}"/>
    <dgm:cxn modelId="{1A5FDCC0-94DA-4157-A947-456F8FA8719B}" type="presOf" srcId="{D3BF8A33-177A-4A2A-965C-436379AD61EB}" destId="{E2BA5F6F-91E4-4EBB-94CC-61700DC03993}" srcOrd="0" destOrd="0" presId="urn:microsoft.com/office/officeart/2005/8/layout/vList6"/>
    <dgm:cxn modelId="{7B5C546D-8F86-43FC-8D5A-172CF9E456DD}" type="presOf" srcId="{2521C43B-3053-4B5A-A548-45AD1A2EC520}" destId="{500D6665-CE17-4B5F-AD3B-5888ABDAAAE3}" srcOrd="0" destOrd="0" presId="urn:microsoft.com/office/officeart/2005/8/layout/vList6"/>
    <dgm:cxn modelId="{DB44A818-C011-4EAA-904D-8917F2F975E5}" srcId="{55B7F279-8608-4EEC-8C51-9C41089D5CFA}" destId="{2521C43B-3053-4B5A-A548-45AD1A2EC520}" srcOrd="0" destOrd="0" parTransId="{8E441D80-3712-47E2-8115-28651095F5BB}" sibTransId="{2AAC0145-C9A7-4BDD-9A56-6C20DD651F34}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47FD6C8A-BDBA-4250-A812-EF35F877E914}" type="presOf" srcId="{093907F6-B3E5-4871-8F6A-BC58E98EFA2F}" destId="{7C710391-6276-4D03-AE3B-D11F290E1203}" srcOrd="0" destOrd="0" presId="urn:microsoft.com/office/officeart/2005/8/layout/vList6"/>
    <dgm:cxn modelId="{63344030-B378-4E49-8741-E13F7BFF192D}" srcId="{2ED379E1-3D6A-4B46-A60C-B4BD91478FBD}" destId="{BE98E0A4-5EB6-4B19-A124-A906396E1341}" srcOrd="0" destOrd="0" parTransId="{0B6FBED4-B9D0-47F1-871A-69CD2DCFA471}" sibTransId="{363DF2B3-7453-41FB-ABE3-2450E7AFA11C}"/>
    <dgm:cxn modelId="{D5C5E7F2-125A-4BC4-BC88-01D90249C87D}" type="presOf" srcId="{68A098F9-3EC7-4CDE-BE5E-F9B3B6C3C02E}" destId="{82FE145B-C3C7-4BBF-B387-1B67A61F30A0}" srcOrd="0" destOrd="0" presId="urn:microsoft.com/office/officeart/2005/8/layout/vList6"/>
    <dgm:cxn modelId="{AF34A52B-FDEF-4C55-8289-8F3328099EA5}" srcId="{68A098F9-3EC7-4CDE-BE5E-F9B3B6C3C02E}" destId="{0579844B-5610-443E-BFA4-EEE36CE6E5EA}" srcOrd="0" destOrd="0" parTransId="{59E5147C-5246-445E-8540-329632A3140F}" sibTransId="{396B29F0-1677-481A-A97B-8F939291021F}"/>
    <dgm:cxn modelId="{6D1F83DB-51D0-4E60-8832-2FFCF8DE6826}" srcId="{093907F6-B3E5-4871-8F6A-BC58E98EFA2F}" destId="{55B7F279-8608-4EEC-8C51-9C41089D5CFA}" srcOrd="2" destOrd="0" parTransId="{420DFC8B-1049-4268-BD2A-28E2A5F2CEDD}" sibTransId="{EA1BED94-1901-4D28-B84B-82599989A618}"/>
    <dgm:cxn modelId="{246C8F57-335D-47C2-B3D5-BC50536C3FDD}" type="presOf" srcId="{256FE8A7-D0CD-4847-9D07-EF1C4137ED25}" destId="{B5EE0F5F-4894-43DE-8217-44816BEF3152}" srcOrd="0" destOrd="0" presId="urn:microsoft.com/office/officeart/2005/8/layout/vList6"/>
    <dgm:cxn modelId="{8AC21107-E0B8-40A4-BA1C-5696C65572E4}" type="presOf" srcId="{BE98E0A4-5EB6-4B19-A124-A906396E1341}" destId="{2B0E1F2D-24D8-493E-8FB4-16552DDC9113}" srcOrd="0" destOrd="0" presId="urn:microsoft.com/office/officeart/2005/8/layout/vList6"/>
    <dgm:cxn modelId="{93A93377-96CC-4FD4-8797-2578EF5E3CBE}" type="presOf" srcId="{0579844B-5610-443E-BFA4-EEE36CE6E5EA}" destId="{16981EFA-6691-400D-8C4E-74051C4757A9}" srcOrd="0" destOrd="0" presId="urn:microsoft.com/office/officeart/2005/8/layout/vList6"/>
    <dgm:cxn modelId="{00D0DA1A-5B0C-42A4-B6DF-321DF8725BB7}" srcId="{D3BF8A33-177A-4A2A-965C-436379AD61EB}" destId="{256FE8A7-D0CD-4847-9D07-EF1C4137ED25}" srcOrd="0" destOrd="0" parTransId="{6EBC4376-1FD3-467D-945E-EDF56CB94E06}" sibTransId="{0ED68227-6FC2-4C72-A2AB-9A269F75F96D}"/>
    <dgm:cxn modelId="{FF786B34-C013-4C28-A9AE-D625785DC397}" type="presOf" srcId="{55B7F279-8608-4EEC-8C51-9C41089D5CFA}" destId="{FA0D3501-CA99-4E2F-8253-700ABD9F2A98}" srcOrd="0" destOrd="0" presId="urn:microsoft.com/office/officeart/2005/8/layout/vList6"/>
    <dgm:cxn modelId="{66E05079-D092-400A-8EE2-DE394A10D4B4}" type="presOf" srcId="{2ED379E1-3D6A-4B46-A60C-B4BD91478FBD}" destId="{F2C9C1F1-8AA2-454E-82C3-DA80057885A5}" srcOrd="0" destOrd="0" presId="urn:microsoft.com/office/officeart/2005/8/layout/vList6"/>
    <dgm:cxn modelId="{6C25B3E3-E32F-4079-AFBF-823638AAA6B2}" type="presParOf" srcId="{7C710391-6276-4D03-AE3B-D11F290E1203}" destId="{764CCFD4-A844-44B4-B0C9-BFC55140FAAD}" srcOrd="0" destOrd="0" presId="urn:microsoft.com/office/officeart/2005/8/layout/vList6"/>
    <dgm:cxn modelId="{24C2E5BF-5B3A-42B7-AD46-03B3F92DCB9B}" type="presParOf" srcId="{764CCFD4-A844-44B4-B0C9-BFC55140FAAD}" destId="{82FE145B-C3C7-4BBF-B387-1B67A61F30A0}" srcOrd="0" destOrd="0" presId="urn:microsoft.com/office/officeart/2005/8/layout/vList6"/>
    <dgm:cxn modelId="{FD0F0BE5-AB76-4257-96F7-D24E6C8FFF2F}" type="presParOf" srcId="{764CCFD4-A844-44B4-B0C9-BFC55140FAAD}" destId="{16981EFA-6691-400D-8C4E-74051C4757A9}" srcOrd="1" destOrd="0" presId="urn:microsoft.com/office/officeart/2005/8/layout/vList6"/>
    <dgm:cxn modelId="{0A2DCF71-08CA-4497-A667-A6298A2D5550}" type="presParOf" srcId="{7C710391-6276-4D03-AE3B-D11F290E1203}" destId="{A49D1B80-9299-4BB0-AAD8-D410F44AA881}" srcOrd="1" destOrd="0" presId="urn:microsoft.com/office/officeart/2005/8/layout/vList6"/>
    <dgm:cxn modelId="{2FEF5DFF-348B-4914-868F-F6BAD343D0B7}" type="presParOf" srcId="{7C710391-6276-4D03-AE3B-D11F290E1203}" destId="{3B311144-AAD7-4B35-B1EB-D557D3AF844D}" srcOrd="2" destOrd="0" presId="urn:microsoft.com/office/officeart/2005/8/layout/vList6"/>
    <dgm:cxn modelId="{95B057D5-F7F0-4305-AC4E-FE8DDC2189DC}" type="presParOf" srcId="{3B311144-AAD7-4B35-B1EB-D557D3AF844D}" destId="{F2C9C1F1-8AA2-454E-82C3-DA80057885A5}" srcOrd="0" destOrd="0" presId="urn:microsoft.com/office/officeart/2005/8/layout/vList6"/>
    <dgm:cxn modelId="{DE9188BA-C373-4946-8E80-9F61E5C49F20}" type="presParOf" srcId="{3B311144-AAD7-4B35-B1EB-D557D3AF844D}" destId="{2B0E1F2D-24D8-493E-8FB4-16552DDC9113}" srcOrd="1" destOrd="0" presId="urn:microsoft.com/office/officeart/2005/8/layout/vList6"/>
    <dgm:cxn modelId="{4BF1D54B-43A1-4F94-949B-5D6A29CAD400}" type="presParOf" srcId="{7C710391-6276-4D03-AE3B-D11F290E1203}" destId="{B70658B9-D7A0-48EA-96F9-9159A7C2A834}" srcOrd="3" destOrd="0" presId="urn:microsoft.com/office/officeart/2005/8/layout/vList6"/>
    <dgm:cxn modelId="{8779D325-ED70-4200-A1C3-323ADD2E3748}" type="presParOf" srcId="{7C710391-6276-4D03-AE3B-D11F290E1203}" destId="{D98AA512-64EC-4FAD-BDE8-13D65C8F7E52}" srcOrd="4" destOrd="0" presId="urn:microsoft.com/office/officeart/2005/8/layout/vList6"/>
    <dgm:cxn modelId="{F06E28B8-433F-4C2D-868B-DC63C0780E81}" type="presParOf" srcId="{D98AA512-64EC-4FAD-BDE8-13D65C8F7E52}" destId="{FA0D3501-CA99-4E2F-8253-700ABD9F2A98}" srcOrd="0" destOrd="0" presId="urn:microsoft.com/office/officeart/2005/8/layout/vList6"/>
    <dgm:cxn modelId="{B95A3682-9674-4C2D-A498-A2433929AAA3}" type="presParOf" srcId="{D98AA512-64EC-4FAD-BDE8-13D65C8F7E52}" destId="{500D6665-CE17-4B5F-AD3B-5888ABDAAAE3}" srcOrd="1" destOrd="0" presId="urn:microsoft.com/office/officeart/2005/8/layout/vList6"/>
    <dgm:cxn modelId="{557917B7-C209-475D-B4D1-589265FE6C77}" type="presParOf" srcId="{7C710391-6276-4D03-AE3B-D11F290E1203}" destId="{E678CFC0-3E59-4059-AA24-9A0FEE78AE14}" srcOrd="5" destOrd="0" presId="urn:microsoft.com/office/officeart/2005/8/layout/vList6"/>
    <dgm:cxn modelId="{A39CCA7C-BD7C-46C2-95A1-60FBDBB075E3}" type="presParOf" srcId="{7C710391-6276-4D03-AE3B-D11F290E1203}" destId="{0E87B6E6-DB8F-473F-BF18-B9D4BCD02976}" srcOrd="6" destOrd="0" presId="urn:microsoft.com/office/officeart/2005/8/layout/vList6"/>
    <dgm:cxn modelId="{04A37D7D-B19A-4039-A59A-5BBFD051E035}" type="presParOf" srcId="{0E87B6E6-DB8F-473F-BF18-B9D4BCD02976}" destId="{E2BA5F6F-91E4-4EBB-94CC-61700DC03993}" srcOrd="0" destOrd="0" presId="urn:microsoft.com/office/officeart/2005/8/layout/vList6"/>
    <dgm:cxn modelId="{3B883ED7-FEEE-47E0-B78B-922E446D783F}" type="presParOf" srcId="{0E87B6E6-DB8F-473F-BF18-B9D4BCD02976}" destId="{B5EE0F5F-4894-43DE-8217-44816BEF31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 Verification Slip</a:t>
          </a:r>
          <a:endParaRPr lang="en-MY" dirty="0">
            <a:solidFill>
              <a:schemeClr val="tx1"/>
            </a:solidFill>
          </a:endParaRPr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2E2F485A-7D61-4082-A443-6264781A21FB}">
      <dgm:prSet phldrT="[Text]"/>
      <dgm:spPr/>
      <dgm:t>
        <a:bodyPr/>
        <a:lstStyle/>
        <a:p>
          <a:r>
            <a:rPr lang="en-US" dirty="0" smtClean="0"/>
            <a:t>To generate verification slip report for Primary</a:t>
          </a:r>
          <a:endParaRPr lang="en-MY" dirty="0"/>
        </a:p>
      </dgm:t>
    </dgm:pt>
    <dgm:pt modelId="{B78DF120-DE9A-408F-AA3B-81CBF5DBE9A2}" type="parTrans" cxnId="{72862135-71F1-4944-AE4C-898DAC1D4BC0}">
      <dgm:prSet/>
      <dgm:spPr/>
      <dgm:t>
        <a:bodyPr/>
        <a:lstStyle/>
        <a:p>
          <a:endParaRPr lang="en-MY"/>
        </a:p>
      </dgm:t>
    </dgm:pt>
    <dgm:pt modelId="{74A75350-49DF-4F5F-B711-7DFAE9FE2873}" type="sibTrans" cxnId="{72862135-71F1-4944-AE4C-898DAC1D4BC0}">
      <dgm:prSet/>
      <dgm:spPr/>
      <dgm:t>
        <a:bodyPr/>
        <a:lstStyle/>
        <a:p>
          <a:endParaRPr lang="en-MY"/>
        </a:p>
      </dgm:t>
    </dgm:pt>
    <dgm:pt modelId="{73043FBF-A62B-4E08-BD49-680ED2C2EC6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List of Students Registered for Public Exam</a:t>
          </a:r>
          <a:endParaRPr lang="en-MY" dirty="0">
            <a:solidFill>
              <a:schemeClr val="tx1"/>
            </a:solidFill>
          </a:endParaRPr>
        </a:p>
      </dgm:t>
    </dgm:pt>
    <dgm:pt modelId="{9061BD52-07B5-45D4-836E-67083A8A2A81}" type="parTrans" cxnId="{F82DFDC2-F86B-4787-8A28-335B399DEF51}">
      <dgm:prSet/>
      <dgm:spPr/>
      <dgm:t>
        <a:bodyPr/>
        <a:lstStyle/>
        <a:p>
          <a:endParaRPr lang="en-MY"/>
        </a:p>
      </dgm:t>
    </dgm:pt>
    <dgm:pt modelId="{4164A3F6-C81C-401F-A848-971C4A76E4F2}" type="sibTrans" cxnId="{F82DFDC2-F86B-4787-8A28-335B399DEF51}">
      <dgm:prSet/>
      <dgm:spPr/>
      <dgm:t>
        <a:bodyPr/>
        <a:lstStyle/>
        <a:p>
          <a:endParaRPr lang="en-MY"/>
        </a:p>
      </dgm:t>
    </dgm:pt>
    <dgm:pt modelId="{18C03F36-C630-4CA8-B927-DC982AEC7C55}">
      <dgm:prSet phldrT="[Text]"/>
      <dgm:spPr/>
      <dgm:t>
        <a:bodyPr/>
        <a:lstStyle/>
        <a:p>
          <a:r>
            <a:rPr lang="en-US" dirty="0" smtClean="0"/>
            <a:t>To generate list of students registered for public exam report</a:t>
          </a:r>
          <a:endParaRPr lang="en-MY" dirty="0">
            <a:solidFill>
              <a:schemeClr val="tx1"/>
            </a:solidFill>
          </a:endParaRPr>
        </a:p>
      </dgm:t>
    </dgm:pt>
    <dgm:pt modelId="{CB2CBF63-50E5-4494-806F-2B69F5A1BB92}" type="parTrans" cxnId="{2BB6A124-19FE-4C1A-AA92-2CDB6D8E94CC}">
      <dgm:prSet/>
      <dgm:spPr/>
      <dgm:t>
        <a:bodyPr/>
        <a:lstStyle/>
        <a:p>
          <a:endParaRPr lang="en-MY"/>
        </a:p>
      </dgm:t>
    </dgm:pt>
    <dgm:pt modelId="{C0DA5C7B-C99E-4F02-8D7D-ABC942839E57}" type="sibTrans" cxnId="{2BB6A124-19FE-4C1A-AA92-2CDB6D8E94CC}">
      <dgm:prSet/>
      <dgm:spPr/>
      <dgm:t>
        <a:bodyPr/>
        <a:lstStyle/>
        <a:p>
          <a:endParaRPr lang="en-MY"/>
        </a:p>
      </dgm:t>
    </dgm:pt>
    <dgm:pt modelId="{3A9E4ED1-B794-4196-B5DB-31062E853DE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List of Students Issued with Statement of Entry Forms</a:t>
          </a:r>
          <a:endParaRPr lang="en-MY" dirty="0">
            <a:solidFill>
              <a:schemeClr val="tx1"/>
            </a:solidFill>
          </a:endParaRPr>
        </a:p>
      </dgm:t>
    </dgm:pt>
    <dgm:pt modelId="{646C73F9-4898-40EC-8015-10CC4A2196E8}" type="parTrans" cxnId="{0F5D383C-29EB-4151-BFA0-8E2D56E528AC}">
      <dgm:prSet/>
      <dgm:spPr/>
      <dgm:t>
        <a:bodyPr/>
        <a:lstStyle/>
        <a:p>
          <a:endParaRPr lang="en-MY"/>
        </a:p>
      </dgm:t>
    </dgm:pt>
    <dgm:pt modelId="{FA803A9B-6609-4A9E-B81D-6F5D5FC34D59}" type="sibTrans" cxnId="{0F5D383C-29EB-4151-BFA0-8E2D56E528AC}">
      <dgm:prSet/>
      <dgm:spPr/>
      <dgm:t>
        <a:bodyPr/>
        <a:lstStyle/>
        <a:p>
          <a:endParaRPr lang="en-MY"/>
        </a:p>
      </dgm:t>
    </dgm:pt>
    <dgm:pt modelId="{098B8D8D-3242-4A28-8961-0B9C053677A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dirty="0">
            <a:solidFill>
              <a:schemeClr val="tx1"/>
            </a:solidFill>
          </a:endParaRPr>
        </a:p>
      </dgm:t>
    </dgm:pt>
    <dgm:pt modelId="{F2F99E06-D71C-4339-8551-114BE4B8C27B}" type="parTrans" cxnId="{A4BE3B45-ABCD-4601-9603-D74DD4D9F6A6}">
      <dgm:prSet/>
      <dgm:spPr/>
      <dgm:t>
        <a:bodyPr/>
        <a:lstStyle/>
        <a:p>
          <a:endParaRPr lang="en-MY"/>
        </a:p>
      </dgm:t>
    </dgm:pt>
    <dgm:pt modelId="{D842B3E4-A470-47F3-88F0-2D71A0D33FFF}" type="sibTrans" cxnId="{A4BE3B45-ABCD-4601-9603-D74DD4D9F6A6}">
      <dgm:prSet/>
      <dgm:spPr/>
      <dgm:t>
        <a:bodyPr/>
        <a:lstStyle/>
        <a:p>
          <a:endParaRPr lang="en-MY"/>
        </a:p>
      </dgm:t>
    </dgm:pt>
    <dgm:pt modelId="{CC6A852F-7EE0-42D9-B6DB-3F8B1DA2EEDF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4. List of Absentee from Public Examination</a:t>
          </a:r>
          <a:endParaRPr lang="en-MY" dirty="0"/>
        </a:p>
      </dgm:t>
    </dgm:pt>
    <dgm:pt modelId="{C1662028-9060-439E-8E82-1F56DCF3CBF7}" type="parTrans" cxnId="{F59D0C7C-271F-4939-A7B0-4F4169B3160E}">
      <dgm:prSet/>
      <dgm:spPr/>
      <dgm:t>
        <a:bodyPr/>
        <a:lstStyle/>
        <a:p>
          <a:endParaRPr lang="en-MY"/>
        </a:p>
      </dgm:t>
    </dgm:pt>
    <dgm:pt modelId="{CF1FC23D-F434-42D6-8483-EBC711EEC529}" type="sibTrans" cxnId="{F59D0C7C-271F-4939-A7B0-4F4169B3160E}">
      <dgm:prSet/>
      <dgm:spPr/>
      <dgm:t>
        <a:bodyPr/>
        <a:lstStyle/>
        <a:p>
          <a:endParaRPr lang="en-MY"/>
        </a:p>
      </dgm:t>
    </dgm:pt>
    <dgm:pt modelId="{32C5DA23-5543-43BB-8443-992B872E2C84}">
      <dgm:prSet phldrT="[Text]"/>
      <dgm:spPr/>
      <dgm:t>
        <a:bodyPr/>
        <a:lstStyle/>
        <a:p>
          <a:r>
            <a:rPr lang="en-MY" dirty="0" smtClean="0"/>
            <a:t>To view the list of absentee from a specific public examination.</a:t>
          </a:r>
          <a:endParaRPr lang="en-MY" dirty="0"/>
        </a:p>
      </dgm:t>
    </dgm:pt>
    <dgm:pt modelId="{834937DC-020E-4604-8B57-E29AD186B25D}" type="parTrans" cxnId="{BAD105BE-8D95-4C7E-B200-95C09BE3AB41}">
      <dgm:prSet/>
      <dgm:spPr/>
      <dgm:t>
        <a:bodyPr/>
        <a:lstStyle/>
        <a:p>
          <a:endParaRPr lang="en-MY"/>
        </a:p>
      </dgm:t>
    </dgm:pt>
    <dgm:pt modelId="{7FEB1E19-ECE8-48A9-8275-3C7151C1A997}" type="sibTrans" cxnId="{BAD105BE-8D95-4C7E-B200-95C09BE3AB41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E22F9183-904C-426C-B75E-DD56C2666737}" type="pres">
      <dgm:prSet presAssocID="{73043FBF-A62B-4E08-BD49-680ED2C2EC64}" presName="linNode" presStyleCnt="0"/>
      <dgm:spPr/>
    </dgm:pt>
    <dgm:pt modelId="{77A27DBA-2E92-480B-B89C-7C49F5FF9067}" type="pres">
      <dgm:prSet presAssocID="{73043FBF-A62B-4E08-BD49-680ED2C2EC6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7D507E5-F63C-4A8A-B159-FDC65C06C210}" type="pres">
      <dgm:prSet presAssocID="{73043FBF-A62B-4E08-BD49-680ED2C2EC6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D225471-54DF-41DC-9658-2023FB586BBD}" type="pres">
      <dgm:prSet presAssocID="{4164A3F6-C81C-401F-A848-971C4A76E4F2}" presName="spacing" presStyleCnt="0"/>
      <dgm:spPr/>
    </dgm:pt>
    <dgm:pt modelId="{48226ECF-9850-4FD7-B9E9-82291332BDD0}" type="pres">
      <dgm:prSet presAssocID="{3A9E4ED1-B794-4196-B5DB-31062E853DED}" presName="linNode" presStyleCnt="0"/>
      <dgm:spPr/>
    </dgm:pt>
    <dgm:pt modelId="{FFA5E22E-1D8E-417A-BAD5-CDAF366FFCC7}" type="pres">
      <dgm:prSet presAssocID="{3A9E4ED1-B794-4196-B5DB-31062E853DED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54BF67E-F75B-4852-90BF-4FEECD7536E6}" type="pres">
      <dgm:prSet presAssocID="{3A9E4ED1-B794-4196-B5DB-31062E853DED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CB65A8F-30C5-41AA-BD1F-A6CE9F9A2EFB}" type="pres">
      <dgm:prSet presAssocID="{FA803A9B-6609-4A9E-B81D-6F5D5FC34D59}" presName="spacing" presStyleCnt="0"/>
      <dgm:spPr/>
    </dgm:pt>
    <dgm:pt modelId="{BFE19571-A6A2-4FCA-B59C-5E819F97BED7}" type="pres">
      <dgm:prSet presAssocID="{CC6A852F-7EE0-42D9-B6DB-3F8B1DA2EEDF}" presName="linNode" presStyleCnt="0"/>
      <dgm:spPr/>
    </dgm:pt>
    <dgm:pt modelId="{B434D933-3721-47D8-8454-C4E2A82D6843}" type="pres">
      <dgm:prSet presAssocID="{CC6A852F-7EE0-42D9-B6DB-3F8B1DA2EEDF}" presName="parentShp" presStyleLbl="node1" presStyleIdx="3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DA75978-E0FC-4D15-9F1B-70CFB00D2F7C}" type="pres">
      <dgm:prSet presAssocID="{CC6A852F-7EE0-42D9-B6DB-3F8B1DA2EEDF}" presName="childShp" presStyleLbl="bgAccFollowNode1" presStyleIdx="3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4BE3B45-ABCD-4601-9603-D74DD4D9F6A6}" srcId="{3A9E4ED1-B794-4196-B5DB-31062E853DED}" destId="{098B8D8D-3242-4A28-8961-0B9C053677A6}" srcOrd="0" destOrd="0" parTransId="{F2F99E06-D71C-4339-8551-114BE4B8C27B}" sibTransId="{D842B3E4-A470-47F3-88F0-2D71A0D33FFF}"/>
    <dgm:cxn modelId="{BAD105BE-8D95-4C7E-B200-95C09BE3AB41}" srcId="{CC6A852F-7EE0-42D9-B6DB-3F8B1DA2EEDF}" destId="{32C5DA23-5543-43BB-8443-992B872E2C84}" srcOrd="0" destOrd="0" parTransId="{834937DC-020E-4604-8B57-E29AD186B25D}" sibTransId="{7FEB1E19-ECE8-48A9-8275-3C7151C1A997}"/>
    <dgm:cxn modelId="{4A1BDE1F-3B1D-41BD-ABF9-089552A2F9A6}" type="presOf" srcId="{2E2F485A-7D61-4082-A443-6264781A21FB}" destId="{16981EFA-6691-400D-8C4E-74051C4757A9}" srcOrd="0" destOrd="0" presId="urn:microsoft.com/office/officeart/2005/8/layout/vList6"/>
    <dgm:cxn modelId="{7093F750-02F0-41D6-A9BA-D8363EB59B42}" type="presOf" srcId="{18C03F36-C630-4CA8-B927-DC982AEC7C55}" destId="{57D507E5-F63C-4A8A-B159-FDC65C06C210}" srcOrd="0" destOrd="0" presId="urn:microsoft.com/office/officeart/2005/8/layout/vList6"/>
    <dgm:cxn modelId="{E3FC0B43-3773-4743-A545-B06BACCA302A}" type="presOf" srcId="{3A9E4ED1-B794-4196-B5DB-31062E853DED}" destId="{FFA5E22E-1D8E-417A-BAD5-CDAF366FFCC7}" srcOrd="0" destOrd="0" presId="urn:microsoft.com/office/officeart/2005/8/layout/vList6"/>
    <dgm:cxn modelId="{2BB6A124-19FE-4C1A-AA92-2CDB6D8E94CC}" srcId="{73043FBF-A62B-4E08-BD49-680ED2C2EC64}" destId="{18C03F36-C630-4CA8-B927-DC982AEC7C55}" srcOrd="0" destOrd="0" parTransId="{CB2CBF63-50E5-4494-806F-2B69F5A1BB92}" sibTransId="{C0DA5C7B-C99E-4F02-8D7D-ABC942839E57}"/>
    <dgm:cxn modelId="{F59D0C7C-271F-4939-A7B0-4F4169B3160E}" srcId="{093907F6-B3E5-4871-8F6A-BC58E98EFA2F}" destId="{CC6A852F-7EE0-42D9-B6DB-3F8B1DA2EEDF}" srcOrd="3" destOrd="0" parTransId="{C1662028-9060-439E-8E82-1F56DCF3CBF7}" sibTransId="{CF1FC23D-F434-42D6-8483-EBC711EEC529}"/>
    <dgm:cxn modelId="{1D4040F9-EA20-4EBE-82DC-101996363DF5}" type="presOf" srcId="{68A098F9-3EC7-4CDE-BE5E-F9B3B6C3C02E}" destId="{82FE145B-C3C7-4BBF-B387-1B67A61F30A0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4F9A8F9C-BD80-48C6-AD64-D1A7BC01965E}" type="presOf" srcId="{CC6A852F-7EE0-42D9-B6DB-3F8B1DA2EEDF}" destId="{B434D933-3721-47D8-8454-C4E2A82D6843}" srcOrd="0" destOrd="0" presId="urn:microsoft.com/office/officeart/2005/8/layout/vList6"/>
    <dgm:cxn modelId="{F5B96013-BDD9-480C-A53F-B7716574AA6F}" type="presOf" srcId="{32C5DA23-5543-43BB-8443-992B872E2C84}" destId="{CDA75978-E0FC-4D15-9F1B-70CFB00D2F7C}" srcOrd="0" destOrd="0" presId="urn:microsoft.com/office/officeart/2005/8/layout/vList6"/>
    <dgm:cxn modelId="{0F5D383C-29EB-4151-BFA0-8E2D56E528AC}" srcId="{093907F6-B3E5-4871-8F6A-BC58E98EFA2F}" destId="{3A9E4ED1-B794-4196-B5DB-31062E853DED}" srcOrd="2" destOrd="0" parTransId="{646C73F9-4898-40EC-8015-10CC4A2196E8}" sibTransId="{FA803A9B-6609-4A9E-B81D-6F5D5FC34D59}"/>
    <dgm:cxn modelId="{1F21217E-F5BA-402A-8E65-CB7AE86E06A7}" type="presOf" srcId="{73043FBF-A62B-4E08-BD49-680ED2C2EC64}" destId="{77A27DBA-2E92-480B-B89C-7C49F5FF9067}" srcOrd="0" destOrd="0" presId="urn:microsoft.com/office/officeart/2005/8/layout/vList6"/>
    <dgm:cxn modelId="{2508A397-248C-425E-9DD3-F41F2F8E4007}" type="presOf" srcId="{093907F6-B3E5-4871-8F6A-BC58E98EFA2F}" destId="{7C710391-6276-4D03-AE3B-D11F290E1203}" srcOrd="0" destOrd="0" presId="urn:microsoft.com/office/officeart/2005/8/layout/vList6"/>
    <dgm:cxn modelId="{F82DFDC2-F86B-4787-8A28-335B399DEF51}" srcId="{093907F6-B3E5-4871-8F6A-BC58E98EFA2F}" destId="{73043FBF-A62B-4E08-BD49-680ED2C2EC64}" srcOrd="1" destOrd="0" parTransId="{9061BD52-07B5-45D4-836E-67083A8A2A81}" sibTransId="{4164A3F6-C81C-401F-A848-971C4A76E4F2}"/>
    <dgm:cxn modelId="{72862135-71F1-4944-AE4C-898DAC1D4BC0}" srcId="{68A098F9-3EC7-4CDE-BE5E-F9B3B6C3C02E}" destId="{2E2F485A-7D61-4082-A443-6264781A21FB}" srcOrd="0" destOrd="0" parTransId="{B78DF120-DE9A-408F-AA3B-81CBF5DBE9A2}" sibTransId="{74A75350-49DF-4F5F-B711-7DFAE9FE2873}"/>
    <dgm:cxn modelId="{D5341E5D-E18F-4133-AAFE-27612A3EA0C8}" type="presOf" srcId="{098B8D8D-3242-4A28-8961-0B9C053677A6}" destId="{D54BF67E-F75B-4852-90BF-4FEECD7536E6}" srcOrd="0" destOrd="0" presId="urn:microsoft.com/office/officeart/2005/8/layout/vList6"/>
    <dgm:cxn modelId="{DD986136-A1B3-4DBA-80F0-72F31833F997}" type="presParOf" srcId="{7C710391-6276-4D03-AE3B-D11F290E1203}" destId="{764CCFD4-A844-44B4-B0C9-BFC55140FAAD}" srcOrd="0" destOrd="0" presId="urn:microsoft.com/office/officeart/2005/8/layout/vList6"/>
    <dgm:cxn modelId="{2830B283-8363-4D50-A0D3-DBE8C0CCD262}" type="presParOf" srcId="{764CCFD4-A844-44B4-B0C9-BFC55140FAAD}" destId="{82FE145B-C3C7-4BBF-B387-1B67A61F30A0}" srcOrd="0" destOrd="0" presId="urn:microsoft.com/office/officeart/2005/8/layout/vList6"/>
    <dgm:cxn modelId="{290BBF44-C61E-45E1-8F62-11C61312903F}" type="presParOf" srcId="{764CCFD4-A844-44B4-B0C9-BFC55140FAAD}" destId="{16981EFA-6691-400D-8C4E-74051C4757A9}" srcOrd="1" destOrd="0" presId="urn:microsoft.com/office/officeart/2005/8/layout/vList6"/>
    <dgm:cxn modelId="{70814CAB-9239-4DA0-A40F-93582FB4DC11}" type="presParOf" srcId="{7C710391-6276-4D03-AE3B-D11F290E1203}" destId="{A49D1B80-9299-4BB0-AAD8-D410F44AA881}" srcOrd="1" destOrd="0" presId="urn:microsoft.com/office/officeart/2005/8/layout/vList6"/>
    <dgm:cxn modelId="{E593F228-AA8A-484E-BB08-6DEDB5BDDC76}" type="presParOf" srcId="{7C710391-6276-4D03-AE3B-D11F290E1203}" destId="{E22F9183-904C-426C-B75E-DD56C2666737}" srcOrd="2" destOrd="0" presId="urn:microsoft.com/office/officeart/2005/8/layout/vList6"/>
    <dgm:cxn modelId="{0B5A3DB3-6233-49E2-8A37-3EC14489499B}" type="presParOf" srcId="{E22F9183-904C-426C-B75E-DD56C2666737}" destId="{77A27DBA-2E92-480B-B89C-7C49F5FF9067}" srcOrd="0" destOrd="0" presId="urn:microsoft.com/office/officeart/2005/8/layout/vList6"/>
    <dgm:cxn modelId="{858FDA0C-9BE4-4DF4-AD08-EB967B231C1A}" type="presParOf" srcId="{E22F9183-904C-426C-B75E-DD56C2666737}" destId="{57D507E5-F63C-4A8A-B159-FDC65C06C210}" srcOrd="1" destOrd="0" presId="urn:microsoft.com/office/officeart/2005/8/layout/vList6"/>
    <dgm:cxn modelId="{B0933F08-A609-491B-8608-6C3F8F08DB51}" type="presParOf" srcId="{7C710391-6276-4D03-AE3B-D11F290E1203}" destId="{FD225471-54DF-41DC-9658-2023FB586BBD}" srcOrd="3" destOrd="0" presId="urn:microsoft.com/office/officeart/2005/8/layout/vList6"/>
    <dgm:cxn modelId="{9A3F76A3-B32C-44DA-9205-23609E856CD1}" type="presParOf" srcId="{7C710391-6276-4D03-AE3B-D11F290E1203}" destId="{48226ECF-9850-4FD7-B9E9-82291332BDD0}" srcOrd="4" destOrd="0" presId="urn:microsoft.com/office/officeart/2005/8/layout/vList6"/>
    <dgm:cxn modelId="{C298A938-DD25-4478-B07B-852F51047931}" type="presParOf" srcId="{48226ECF-9850-4FD7-B9E9-82291332BDD0}" destId="{FFA5E22E-1D8E-417A-BAD5-CDAF366FFCC7}" srcOrd="0" destOrd="0" presId="urn:microsoft.com/office/officeart/2005/8/layout/vList6"/>
    <dgm:cxn modelId="{EA8D8673-B59F-4DA4-8ED2-CE77AA905E73}" type="presParOf" srcId="{48226ECF-9850-4FD7-B9E9-82291332BDD0}" destId="{D54BF67E-F75B-4852-90BF-4FEECD7536E6}" srcOrd="1" destOrd="0" presId="urn:microsoft.com/office/officeart/2005/8/layout/vList6"/>
    <dgm:cxn modelId="{0F7DE13C-439B-4DA0-85FE-CAAA5EF22131}" type="presParOf" srcId="{7C710391-6276-4D03-AE3B-D11F290E1203}" destId="{CCB65A8F-30C5-41AA-BD1F-A6CE9F9A2EFB}" srcOrd="5" destOrd="0" presId="urn:microsoft.com/office/officeart/2005/8/layout/vList6"/>
    <dgm:cxn modelId="{2E10E39A-0027-4AED-A266-AA918D5E7262}" type="presParOf" srcId="{7C710391-6276-4D03-AE3B-D11F290E1203}" destId="{BFE19571-A6A2-4FCA-B59C-5E819F97BED7}" srcOrd="6" destOrd="0" presId="urn:microsoft.com/office/officeart/2005/8/layout/vList6"/>
    <dgm:cxn modelId="{32BA1E28-387B-443F-958D-F3DD1AA3AD21}" type="presParOf" srcId="{BFE19571-A6A2-4FCA-B59C-5E819F97BED7}" destId="{B434D933-3721-47D8-8454-C4E2A82D6843}" srcOrd="0" destOrd="0" presId="urn:microsoft.com/office/officeart/2005/8/layout/vList6"/>
    <dgm:cxn modelId="{7830C2C5-F35F-46A8-B85E-93EAE0C4D112}" type="presParOf" srcId="{BFE19571-A6A2-4FCA-B59C-5E819F97BED7}" destId="{CDA75978-E0FC-4D15-9F1B-70CFB00D2F7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Track Statement of Entry Forms for Class Teacher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7E89D594-8A51-4652-A91A-6B17BD8D1C52}">
      <dgm:prSet phldrT="[Text]"/>
      <dgm:spPr/>
      <dgm:t>
        <a:bodyPr/>
        <a:lstStyle/>
        <a:p>
          <a:r>
            <a:rPr lang="en-US" dirty="0" smtClean="0"/>
            <a:t>To track distribution of Statement of Entry Forms to students</a:t>
          </a:r>
          <a:endParaRPr lang="en-MY" dirty="0"/>
        </a:p>
      </dgm:t>
    </dgm:pt>
    <dgm:pt modelId="{57E76674-8183-463E-84F8-439ACCBE2368}" type="sibTrans" cxnId="{D0192AC0-AA3A-4AB0-A5F4-18F12041C1E7}">
      <dgm:prSet/>
      <dgm:spPr/>
      <dgm:t>
        <a:bodyPr/>
        <a:lstStyle/>
        <a:p>
          <a:endParaRPr lang="en-MY"/>
        </a:p>
      </dgm:t>
    </dgm:pt>
    <dgm:pt modelId="{5E8AA21D-A0FC-4169-8050-8E4463CC10DF}" type="parTrans" cxnId="{D0192AC0-AA3A-4AB0-A5F4-18F12041C1E7}">
      <dgm:prSet/>
      <dgm:spPr/>
      <dgm:t>
        <a:bodyPr/>
        <a:lstStyle/>
        <a:p>
          <a:endParaRPr lang="en-MY"/>
        </a:p>
      </dgm:t>
    </dgm:pt>
    <dgm:pt modelId="{FE67D26F-41A2-4108-A86E-F32A41AF03D0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Track Examination Result Slip for Class Teacher</a:t>
          </a:r>
          <a:endParaRPr lang="en-MY" dirty="0"/>
        </a:p>
      </dgm:t>
    </dgm:pt>
    <dgm:pt modelId="{1B83942C-4853-4E65-93D2-093F5D30E5F2}" type="parTrans" cxnId="{7EF82BFE-2704-4EE8-9DA4-30D99564E6FC}">
      <dgm:prSet/>
      <dgm:spPr/>
      <dgm:t>
        <a:bodyPr/>
        <a:lstStyle/>
        <a:p>
          <a:endParaRPr lang="en-MY"/>
        </a:p>
      </dgm:t>
    </dgm:pt>
    <dgm:pt modelId="{18046010-73A3-4A28-A34A-2E37F411858B}" type="sibTrans" cxnId="{7EF82BFE-2704-4EE8-9DA4-30D99564E6FC}">
      <dgm:prSet/>
      <dgm:spPr/>
      <dgm:t>
        <a:bodyPr/>
        <a:lstStyle/>
        <a:p>
          <a:endParaRPr lang="en-MY"/>
        </a:p>
      </dgm:t>
    </dgm:pt>
    <dgm:pt modelId="{86E63690-F095-464E-983A-2DD7457CE89F}">
      <dgm:prSet phldrT="[Text]"/>
      <dgm:spPr/>
      <dgm:t>
        <a:bodyPr/>
        <a:lstStyle/>
        <a:p>
          <a:r>
            <a:rPr lang="en-MY" dirty="0" smtClean="0"/>
            <a:t>To track distribution of Examination Result Slip to students</a:t>
          </a:r>
          <a:endParaRPr lang="en-MY" dirty="0"/>
        </a:p>
      </dgm:t>
    </dgm:pt>
    <dgm:pt modelId="{A08A12DD-206A-4C82-BD24-3599259FF5E7}" type="parTrans" cxnId="{1AA1D48E-6FFF-4EFA-840A-AB24C6835FB2}">
      <dgm:prSet/>
      <dgm:spPr/>
      <dgm:t>
        <a:bodyPr/>
        <a:lstStyle/>
        <a:p>
          <a:endParaRPr lang="en-MY"/>
        </a:p>
      </dgm:t>
    </dgm:pt>
    <dgm:pt modelId="{0DF1F009-FBC8-48FD-8CF7-6146B464146B}" type="sibTrans" cxnId="{1AA1D48E-6FFF-4EFA-840A-AB24C6835FB2}">
      <dgm:prSet/>
      <dgm:spPr/>
      <dgm:t>
        <a:bodyPr/>
        <a:lstStyle/>
        <a:p>
          <a:endParaRPr lang="en-MY"/>
        </a:p>
      </dgm:t>
    </dgm:pt>
    <dgm:pt modelId="{3FE53E64-189C-4A9B-AB89-37F120593536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View Grade Roster</a:t>
          </a:r>
          <a:endParaRPr lang="en-MY" dirty="0"/>
        </a:p>
      </dgm:t>
    </dgm:pt>
    <dgm:pt modelId="{19E4C4B2-83AC-4BB2-A6FD-1D34250AED96}" type="parTrans" cxnId="{FE1EA6B2-F424-44AC-8650-BC1DB524EB63}">
      <dgm:prSet/>
      <dgm:spPr/>
      <dgm:t>
        <a:bodyPr/>
        <a:lstStyle/>
        <a:p>
          <a:endParaRPr lang="en-MY"/>
        </a:p>
      </dgm:t>
    </dgm:pt>
    <dgm:pt modelId="{C28A4D26-849A-436C-AB28-D955A01C5F47}" type="sibTrans" cxnId="{FE1EA6B2-F424-44AC-8650-BC1DB524EB63}">
      <dgm:prSet/>
      <dgm:spPr/>
      <dgm:t>
        <a:bodyPr/>
        <a:lstStyle/>
        <a:p>
          <a:endParaRPr lang="en-MY"/>
        </a:p>
      </dgm:t>
    </dgm:pt>
    <dgm:pt modelId="{D063F1C4-AD80-4228-AE37-55635B7CC596}">
      <dgm:prSet/>
      <dgm:spPr/>
      <dgm:t>
        <a:bodyPr/>
        <a:lstStyle/>
        <a:p>
          <a:r>
            <a:rPr lang="en-US" dirty="0" smtClean="0"/>
            <a:t>To</a:t>
          </a:r>
          <a:r>
            <a:rPr lang="en-US" baseline="0" dirty="0" smtClean="0"/>
            <a:t> view grades obtained by their students in a public examination by specific subjects.</a:t>
          </a:r>
          <a:endParaRPr lang="en-MY" dirty="0"/>
        </a:p>
      </dgm:t>
    </dgm:pt>
    <dgm:pt modelId="{862C02AE-B393-4327-8CDA-31382E3349B4}" type="parTrans" cxnId="{7599C54C-61E6-4673-9DF5-AF3F7D546664}">
      <dgm:prSet/>
      <dgm:spPr/>
      <dgm:t>
        <a:bodyPr/>
        <a:lstStyle/>
        <a:p>
          <a:endParaRPr lang="en-MY"/>
        </a:p>
      </dgm:t>
    </dgm:pt>
    <dgm:pt modelId="{5AFA8627-FDBB-48AA-9256-384C99AABA1B}" type="sibTrans" cxnId="{7599C54C-61E6-4673-9DF5-AF3F7D546664}">
      <dgm:prSet/>
      <dgm:spPr/>
      <dgm:t>
        <a:bodyPr/>
        <a:lstStyle/>
        <a:p>
          <a:endParaRPr lang="en-MY"/>
        </a:p>
      </dgm:t>
    </dgm:pt>
    <dgm:pt modelId="{5D0AB5E0-424A-471C-AE76-12FD68ED2489}">
      <dgm:prSet phldrT="[Text]"/>
      <dgm:spPr/>
      <dgm:t>
        <a:bodyPr/>
        <a:lstStyle/>
        <a:p>
          <a:r>
            <a:rPr lang="en-US" dirty="0" smtClean="0"/>
            <a:t>Allow class teacher to enter details of the students absence from public examinations.</a:t>
          </a:r>
          <a:endParaRPr lang="en-MY" dirty="0"/>
        </a:p>
      </dgm:t>
    </dgm:pt>
    <dgm:pt modelId="{E958E3B7-A0CB-4AC5-A665-5D647BFCD322}" type="parTrans" cxnId="{53B5F006-0123-45D2-9BE5-79CA3ACEF844}">
      <dgm:prSet/>
      <dgm:spPr/>
      <dgm:t>
        <a:bodyPr/>
        <a:lstStyle/>
        <a:p>
          <a:endParaRPr lang="en-MY"/>
        </a:p>
      </dgm:t>
    </dgm:pt>
    <dgm:pt modelId="{12122EC2-2297-428E-A30D-5AF0ADBBA9D0}" type="sibTrans" cxnId="{53B5F006-0123-45D2-9BE5-79CA3ACEF844}">
      <dgm:prSet/>
      <dgm:spPr/>
      <dgm:t>
        <a:bodyPr/>
        <a:lstStyle/>
        <a:p>
          <a:endParaRPr lang="en-MY"/>
        </a:p>
      </dgm:t>
    </dgm:pt>
    <dgm:pt modelId="{8A8A9D80-088F-41E8-B48C-35B23E0BBD1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MC AP info</a:t>
          </a:r>
          <a:endParaRPr lang="en-MY" dirty="0"/>
        </a:p>
      </dgm:t>
    </dgm:pt>
    <dgm:pt modelId="{F9549398-FB3C-4B54-B052-0FC61C03C04C}" type="parTrans" cxnId="{D4EF8BA3-0AAA-4191-9553-520DBA4DC6C0}">
      <dgm:prSet/>
      <dgm:spPr/>
      <dgm:t>
        <a:bodyPr/>
        <a:lstStyle/>
        <a:p>
          <a:endParaRPr lang="en-MY"/>
        </a:p>
      </dgm:t>
    </dgm:pt>
    <dgm:pt modelId="{83B36DF3-E478-49D5-B680-0CE79A303F95}" type="sibTrans" cxnId="{D4EF8BA3-0AAA-4191-9553-520DBA4DC6C0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EAD00D7C-4E53-4870-BE4F-252086D53A53}" type="pres">
      <dgm:prSet presAssocID="{FE67D26F-41A2-4108-A86E-F32A41AF03D0}" presName="linNode" presStyleCnt="0"/>
      <dgm:spPr/>
    </dgm:pt>
    <dgm:pt modelId="{0BFEBE91-0A12-46B0-925A-529156E220C7}" type="pres">
      <dgm:prSet presAssocID="{FE67D26F-41A2-4108-A86E-F32A41AF03D0}" presName="parentShp" presStyleLbl="node1" presStyleIdx="1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69B2B8F-F9A8-4675-8495-F6082351960C}" type="pres">
      <dgm:prSet presAssocID="{FE67D26F-41A2-4108-A86E-F32A41AF03D0}" presName="childShp" presStyleLbl="bgAccFollowNode1" presStyleIdx="1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3F84B13-CC6D-4A72-BD0A-7D931A2A2A80}" type="pres">
      <dgm:prSet presAssocID="{18046010-73A3-4A28-A34A-2E37F411858B}" presName="spacing" presStyleCnt="0"/>
      <dgm:spPr/>
    </dgm:pt>
    <dgm:pt modelId="{7C364C56-6A2D-45A5-AE9B-946D03424029}" type="pres">
      <dgm:prSet presAssocID="{8A8A9D80-088F-41E8-B48C-35B23E0BBD17}" presName="linNode" presStyleCnt="0"/>
      <dgm:spPr/>
    </dgm:pt>
    <dgm:pt modelId="{95AE378B-7AF3-45D2-94D0-2FC3BE39DF44}" type="pres">
      <dgm:prSet presAssocID="{8A8A9D80-088F-41E8-B48C-35B23E0BBD17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427EE1D-84FA-4AF1-881F-6D4C508F818E}" type="pres">
      <dgm:prSet presAssocID="{8A8A9D80-088F-41E8-B48C-35B23E0BBD17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609EF58-92E8-464A-BCD1-B251B2185870}" type="pres">
      <dgm:prSet presAssocID="{83B36DF3-E478-49D5-B680-0CE79A303F95}" presName="spacing" presStyleCnt="0"/>
      <dgm:spPr/>
    </dgm:pt>
    <dgm:pt modelId="{CA41FB75-7991-4CFD-8F50-1218261E2CBF}" type="pres">
      <dgm:prSet presAssocID="{3FE53E64-189C-4A9B-AB89-37F120593536}" presName="linNode" presStyleCnt="0"/>
      <dgm:spPr/>
    </dgm:pt>
    <dgm:pt modelId="{B42C4762-A339-437A-A3E0-F32FA42FD3DC}" type="pres">
      <dgm:prSet presAssocID="{3FE53E64-189C-4A9B-AB89-37F120593536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A4CB03D-7A42-422A-9C75-E89EC15AA974}" type="pres">
      <dgm:prSet presAssocID="{3FE53E64-189C-4A9B-AB89-37F120593536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599C54C-61E6-4673-9DF5-AF3F7D546664}" srcId="{3FE53E64-189C-4A9B-AB89-37F120593536}" destId="{D063F1C4-AD80-4228-AE37-55635B7CC596}" srcOrd="0" destOrd="0" parTransId="{862C02AE-B393-4327-8CDA-31382E3349B4}" sibTransId="{5AFA8627-FDBB-48AA-9256-384C99AABA1B}"/>
    <dgm:cxn modelId="{5447188C-E16A-4C51-A5BA-CBD0400A01AA}" type="presOf" srcId="{86E63690-F095-464E-983A-2DD7457CE89F}" destId="{B69B2B8F-F9A8-4675-8495-F6082351960C}" srcOrd="0" destOrd="0" presId="urn:microsoft.com/office/officeart/2005/8/layout/vList6"/>
    <dgm:cxn modelId="{D4EF8BA3-0AAA-4191-9553-520DBA4DC6C0}" srcId="{093907F6-B3E5-4871-8F6A-BC58E98EFA2F}" destId="{8A8A9D80-088F-41E8-B48C-35B23E0BBD17}" srcOrd="2" destOrd="0" parTransId="{F9549398-FB3C-4B54-B052-0FC61C03C04C}" sibTransId="{83B36DF3-E478-49D5-B680-0CE79A303F95}"/>
    <dgm:cxn modelId="{D0192AC0-AA3A-4AB0-A5F4-18F12041C1E7}" srcId="{68A098F9-3EC7-4CDE-BE5E-F9B3B6C3C02E}" destId="{7E89D594-8A51-4652-A91A-6B17BD8D1C52}" srcOrd="0" destOrd="0" parTransId="{5E8AA21D-A0FC-4169-8050-8E4463CC10DF}" sibTransId="{57E76674-8183-463E-84F8-439ACCBE2368}"/>
    <dgm:cxn modelId="{2F27B8FC-810F-4121-81BD-BCDCBEACB0A3}" type="presOf" srcId="{093907F6-B3E5-4871-8F6A-BC58E98EFA2F}" destId="{7C710391-6276-4D03-AE3B-D11F290E1203}" srcOrd="0" destOrd="0" presId="urn:microsoft.com/office/officeart/2005/8/layout/vList6"/>
    <dgm:cxn modelId="{833C80A9-16A5-4FAF-BD5F-DE3C840AA7EE}" type="presOf" srcId="{3FE53E64-189C-4A9B-AB89-37F120593536}" destId="{B42C4762-A339-437A-A3E0-F32FA42FD3DC}" srcOrd="0" destOrd="0" presId="urn:microsoft.com/office/officeart/2005/8/layout/vList6"/>
    <dgm:cxn modelId="{6855383B-5BB6-4587-AE10-81B6748BF6CD}" type="presOf" srcId="{68A098F9-3EC7-4CDE-BE5E-F9B3B6C3C02E}" destId="{82FE145B-C3C7-4BBF-B387-1B67A61F30A0}" srcOrd="0" destOrd="0" presId="urn:microsoft.com/office/officeart/2005/8/layout/vList6"/>
    <dgm:cxn modelId="{53B5F006-0123-45D2-9BE5-79CA3ACEF844}" srcId="{8A8A9D80-088F-41E8-B48C-35B23E0BBD17}" destId="{5D0AB5E0-424A-471C-AE76-12FD68ED2489}" srcOrd="0" destOrd="0" parTransId="{E958E3B7-A0CB-4AC5-A665-5D647BFCD322}" sibTransId="{12122EC2-2297-428E-A30D-5AF0ADBBA9D0}"/>
    <dgm:cxn modelId="{FF21FB95-326F-418B-B3F4-48983DB623A9}" type="presOf" srcId="{5D0AB5E0-424A-471C-AE76-12FD68ED2489}" destId="{F427EE1D-84FA-4AF1-881F-6D4C508F818E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AC5B2246-BDDE-4834-840F-D1866202BAE5}" type="presOf" srcId="{D063F1C4-AD80-4228-AE37-55635B7CC596}" destId="{4A4CB03D-7A42-422A-9C75-E89EC15AA974}" srcOrd="0" destOrd="0" presId="urn:microsoft.com/office/officeart/2005/8/layout/vList6"/>
    <dgm:cxn modelId="{7EF82BFE-2704-4EE8-9DA4-30D99564E6FC}" srcId="{093907F6-B3E5-4871-8F6A-BC58E98EFA2F}" destId="{FE67D26F-41A2-4108-A86E-F32A41AF03D0}" srcOrd="1" destOrd="0" parTransId="{1B83942C-4853-4E65-93D2-093F5D30E5F2}" sibTransId="{18046010-73A3-4A28-A34A-2E37F411858B}"/>
    <dgm:cxn modelId="{1AA1D48E-6FFF-4EFA-840A-AB24C6835FB2}" srcId="{FE67D26F-41A2-4108-A86E-F32A41AF03D0}" destId="{86E63690-F095-464E-983A-2DD7457CE89F}" srcOrd="0" destOrd="0" parTransId="{A08A12DD-206A-4C82-BD24-3599259FF5E7}" sibTransId="{0DF1F009-FBC8-48FD-8CF7-6146B464146B}"/>
    <dgm:cxn modelId="{BEAC0532-9494-488E-913A-762C5154B716}" type="presOf" srcId="{8A8A9D80-088F-41E8-B48C-35B23E0BBD17}" destId="{95AE378B-7AF3-45D2-94D0-2FC3BE39DF44}" srcOrd="0" destOrd="0" presId="urn:microsoft.com/office/officeart/2005/8/layout/vList6"/>
    <dgm:cxn modelId="{3F7522DF-B650-42A1-A8A5-994253F31C77}" type="presOf" srcId="{FE67D26F-41A2-4108-A86E-F32A41AF03D0}" destId="{0BFEBE91-0A12-46B0-925A-529156E220C7}" srcOrd="0" destOrd="0" presId="urn:microsoft.com/office/officeart/2005/8/layout/vList6"/>
    <dgm:cxn modelId="{88A46BAA-BFE7-4D1F-BEFD-55E0CF126376}" type="presOf" srcId="{7E89D594-8A51-4652-A91A-6B17BD8D1C52}" destId="{16981EFA-6691-400D-8C4E-74051C4757A9}" srcOrd="0" destOrd="0" presId="urn:microsoft.com/office/officeart/2005/8/layout/vList6"/>
    <dgm:cxn modelId="{FE1EA6B2-F424-44AC-8650-BC1DB524EB63}" srcId="{093907F6-B3E5-4871-8F6A-BC58E98EFA2F}" destId="{3FE53E64-189C-4A9B-AB89-37F120593536}" srcOrd="3" destOrd="0" parTransId="{19E4C4B2-83AC-4BB2-A6FD-1D34250AED96}" sibTransId="{C28A4D26-849A-436C-AB28-D955A01C5F47}"/>
    <dgm:cxn modelId="{9F884C30-D07E-4C22-A980-522BDF77D2C4}" type="presParOf" srcId="{7C710391-6276-4D03-AE3B-D11F290E1203}" destId="{764CCFD4-A844-44B4-B0C9-BFC55140FAAD}" srcOrd="0" destOrd="0" presId="urn:microsoft.com/office/officeart/2005/8/layout/vList6"/>
    <dgm:cxn modelId="{8E369777-348A-42C6-8CD5-294C49D69CDF}" type="presParOf" srcId="{764CCFD4-A844-44B4-B0C9-BFC55140FAAD}" destId="{82FE145B-C3C7-4BBF-B387-1B67A61F30A0}" srcOrd="0" destOrd="0" presId="urn:microsoft.com/office/officeart/2005/8/layout/vList6"/>
    <dgm:cxn modelId="{B35594A0-ABFE-425C-AF22-7212AE163986}" type="presParOf" srcId="{764CCFD4-A844-44B4-B0C9-BFC55140FAAD}" destId="{16981EFA-6691-400D-8C4E-74051C4757A9}" srcOrd="1" destOrd="0" presId="urn:microsoft.com/office/officeart/2005/8/layout/vList6"/>
    <dgm:cxn modelId="{BF2D5912-E8AB-437C-A502-5BF446206F23}" type="presParOf" srcId="{7C710391-6276-4D03-AE3B-D11F290E1203}" destId="{A49D1B80-9299-4BB0-AAD8-D410F44AA881}" srcOrd="1" destOrd="0" presId="urn:microsoft.com/office/officeart/2005/8/layout/vList6"/>
    <dgm:cxn modelId="{512044EB-2781-459E-BA3C-733A7847F7C0}" type="presParOf" srcId="{7C710391-6276-4D03-AE3B-D11F290E1203}" destId="{EAD00D7C-4E53-4870-BE4F-252086D53A53}" srcOrd="2" destOrd="0" presId="urn:microsoft.com/office/officeart/2005/8/layout/vList6"/>
    <dgm:cxn modelId="{7CA064AF-4174-439C-9D61-EFD29DCF810B}" type="presParOf" srcId="{EAD00D7C-4E53-4870-BE4F-252086D53A53}" destId="{0BFEBE91-0A12-46B0-925A-529156E220C7}" srcOrd="0" destOrd="0" presId="urn:microsoft.com/office/officeart/2005/8/layout/vList6"/>
    <dgm:cxn modelId="{32C8440E-2FAE-4E98-9FDF-6E2B8746FBDA}" type="presParOf" srcId="{EAD00D7C-4E53-4870-BE4F-252086D53A53}" destId="{B69B2B8F-F9A8-4675-8495-F6082351960C}" srcOrd="1" destOrd="0" presId="urn:microsoft.com/office/officeart/2005/8/layout/vList6"/>
    <dgm:cxn modelId="{2DD18321-BBA8-4705-A928-4E8D895E84CD}" type="presParOf" srcId="{7C710391-6276-4D03-AE3B-D11F290E1203}" destId="{E3F84B13-CC6D-4A72-BD0A-7D931A2A2A80}" srcOrd="3" destOrd="0" presId="urn:microsoft.com/office/officeart/2005/8/layout/vList6"/>
    <dgm:cxn modelId="{C6D46AB1-EEFD-4BAB-8E4C-2B4D5C8AB3D2}" type="presParOf" srcId="{7C710391-6276-4D03-AE3B-D11F290E1203}" destId="{7C364C56-6A2D-45A5-AE9B-946D03424029}" srcOrd="4" destOrd="0" presId="urn:microsoft.com/office/officeart/2005/8/layout/vList6"/>
    <dgm:cxn modelId="{77577FD3-B3EC-44AA-8F76-345622EED149}" type="presParOf" srcId="{7C364C56-6A2D-45A5-AE9B-946D03424029}" destId="{95AE378B-7AF3-45D2-94D0-2FC3BE39DF44}" srcOrd="0" destOrd="0" presId="urn:microsoft.com/office/officeart/2005/8/layout/vList6"/>
    <dgm:cxn modelId="{10447839-8A50-4BA7-B9A4-68F4583D49F1}" type="presParOf" srcId="{7C364C56-6A2D-45A5-AE9B-946D03424029}" destId="{F427EE1D-84FA-4AF1-881F-6D4C508F818E}" srcOrd="1" destOrd="0" presId="urn:microsoft.com/office/officeart/2005/8/layout/vList6"/>
    <dgm:cxn modelId="{4B6266DB-84E9-40C5-A506-92CADCDCAD4F}" type="presParOf" srcId="{7C710391-6276-4D03-AE3B-D11F290E1203}" destId="{2609EF58-92E8-464A-BCD1-B251B2185870}" srcOrd="5" destOrd="0" presId="urn:microsoft.com/office/officeart/2005/8/layout/vList6"/>
    <dgm:cxn modelId="{D259DF18-E411-4951-A224-6D1CE9681B3D}" type="presParOf" srcId="{7C710391-6276-4D03-AE3B-D11F290E1203}" destId="{CA41FB75-7991-4CFD-8F50-1218261E2CBF}" srcOrd="6" destOrd="0" presId="urn:microsoft.com/office/officeart/2005/8/layout/vList6"/>
    <dgm:cxn modelId="{0AEBCE7E-FC00-4BAE-ACCA-20DD541C64F2}" type="presParOf" srcId="{CA41FB75-7991-4CFD-8F50-1218261E2CBF}" destId="{B42C4762-A339-437A-A3E0-F32FA42FD3DC}" srcOrd="0" destOrd="0" presId="urn:microsoft.com/office/officeart/2005/8/layout/vList6"/>
    <dgm:cxn modelId="{9B83F8A6-01E2-451B-9C60-E7C8C5AC7D7F}" type="presParOf" srcId="{CA41FB75-7991-4CFD-8F50-1218261E2CBF}" destId="{4A4CB03D-7A42-422A-9C75-E89EC15AA97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Track Statement of Entry Forms for Class Teacher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09AB3160-FD8A-47D6-B8B7-A2448E808BE0}">
      <dgm:prSet phldrT="[Text]"/>
      <dgm:spPr/>
      <dgm:t>
        <a:bodyPr/>
        <a:lstStyle/>
        <a:p>
          <a:r>
            <a:rPr lang="en-US" dirty="0" smtClean="0"/>
            <a:t>To track distribution of Statement of Entry Forms to students</a:t>
          </a:r>
          <a:endParaRPr lang="en-MY" dirty="0"/>
        </a:p>
      </dgm:t>
    </dgm:pt>
    <dgm:pt modelId="{70279453-0AB0-4BF0-AEC3-9927CD3FBE43}" type="parTrans" cxnId="{C93A7816-57E4-4B19-9B68-3A22E43375C3}">
      <dgm:prSet/>
      <dgm:spPr/>
      <dgm:t>
        <a:bodyPr/>
        <a:lstStyle/>
        <a:p>
          <a:endParaRPr lang="en-MY"/>
        </a:p>
      </dgm:t>
    </dgm:pt>
    <dgm:pt modelId="{891DE0A5-2A2F-43A4-9AC0-FDB6BE6EDD99}" type="sibTrans" cxnId="{C93A7816-57E4-4B19-9B68-3A22E43375C3}">
      <dgm:prSet/>
      <dgm:spPr/>
      <dgm:t>
        <a:bodyPr/>
        <a:lstStyle/>
        <a:p>
          <a:endParaRPr lang="en-MY"/>
        </a:p>
      </dgm:t>
    </dgm:pt>
    <dgm:pt modelId="{2B176485-C6C5-4E7A-A8BC-8509FB259BE8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Track Examination Result Slip for Class Teacher</a:t>
          </a:r>
          <a:endParaRPr lang="en-MY" dirty="0"/>
        </a:p>
      </dgm:t>
    </dgm:pt>
    <dgm:pt modelId="{25B787D2-5724-4CB3-8C25-F5EF5F376DFE}" type="parTrans" cxnId="{FD36CD3C-4AA0-46D6-8454-9498A8A5D846}">
      <dgm:prSet/>
      <dgm:spPr/>
      <dgm:t>
        <a:bodyPr/>
        <a:lstStyle/>
        <a:p>
          <a:endParaRPr lang="en-MY"/>
        </a:p>
      </dgm:t>
    </dgm:pt>
    <dgm:pt modelId="{1B6F8E6D-F626-40F8-9666-F71B549F599D}" type="sibTrans" cxnId="{FD36CD3C-4AA0-46D6-8454-9498A8A5D846}">
      <dgm:prSet/>
      <dgm:spPr/>
      <dgm:t>
        <a:bodyPr/>
        <a:lstStyle/>
        <a:p>
          <a:endParaRPr lang="en-MY"/>
        </a:p>
      </dgm:t>
    </dgm:pt>
    <dgm:pt modelId="{533AA433-0602-460B-8EE0-9D45C4D3EE0C}">
      <dgm:prSet phldrT="[Text]"/>
      <dgm:spPr/>
      <dgm:t>
        <a:bodyPr/>
        <a:lstStyle/>
        <a:p>
          <a:r>
            <a:rPr lang="en-MY" dirty="0" smtClean="0"/>
            <a:t>To track distribution of Examination Result Slip to students</a:t>
          </a:r>
          <a:endParaRPr lang="en-MY" dirty="0"/>
        </a:p>
      </dgm:t>
    </dgm:pt>
    <dgm:pt modelId="{01B52B7A-5B9E-4823-A48E-B4F9187765C2}" type="parTrans" cxnId="{DEB1B13A-9E56-459B-845D-4235EA576AAD}">
      <dgm:prSet/>
      <dgm:spPr/>
      <dgm:t>
        <a:bodyPr/>
        <a:lstStyle/>
        <a:p>
          <a:endParaRPr lang="en-MY"/>
        </a:p>
      </dgm:t>
    </dgm:pt>
    <dgm:pt modelId="{6661FA45-17C8-47E5-93A6-1F04DE2139A5}" type="sibTrans" cxnId="{DEB1B13A-9E56-459B-845D-4235EA576AAD}">
      <dgm:prSet/>
      <dgm:spPr/>
      <dgm:t>
        <a:bodyPr/>
        <a:lstStyle/>
        <a:p>
          <a:endParaRPr lang="en-MY"/>
        </a:p>
      </dgm:t>
    </dgm:pt>
    <dgm:pt modelId="{36BB9E13-6ED4-40D3-BA64-C535EA6C937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MC AP info</a:t>
          </a:r>
          <a:endParaRPr lang="en-MY" dirty="0"/>
        </a:p>
      </dgm:t>
    </dgm:pt>
    <dgm:pt modelId="{C0949FFF-7E59-4FDA-B01C-9E2A3BB87FC7}" type="parTrans" cxnId="{0B02440C-0144-4A07-B958-CF37E6091B69}">
      <dgm:prSet/>
      <dgm:spPr/>
      <dgm:t>
        <a:bodyPr/>
        <a:lstStyle/>
        <a:p>
          <a:endParaRPr lang="en-MY"/>
        </a:p>
      </dgm:t>
    </dgm:pt>
    <dgm:pt modelId="{C3D9CA92-A386-4C8B-A6C1-F916E3E9E2A5}" type="sibTrans" cxnId="{0B02440C-0144-4A07-B958-CF37E6091B69}">
      <dgm:prSet/>
      <dgm:spPr/>
      <dgm:t>
        <a:bodyPr/>
        <a:lstStyle/>
        <a:p>
          <a:endParaRPr lang="en-MY"/>
        </a:p>
      </dgm:t>
    </dgm:pt>
    <dgm:pt modelId="{CC88619B-3651-46CC-B463-A081372B166D}">
      <dgm:prSet phldrT="[Text]"/>
      <dgm:spPr/>
      <dgm:t>
        <a:bodyPr/>
        <a:lstStyle/>
        <a:p>
          <a:r>
            <a:rPr lang="en-US" dirty="0" smtClean="0"/>
            <a:t>Allow class teacher to enter details of the students absence from public examinations.</a:t>
          </a:r>
          <a:endParaRPr lang="en-MY" dirty="0"/>
        </a:p>
      </dgm:t>
    </dgm:pt>
    <dgm:pt modelId="{6E506604-E2E6-4BB0-8153-E35753778EA4}" type="parTrans" cxnId="{D068E082-ED79-4442-A302-BCFAE003DFEF}">
      <dgm:prSet/>
      <dgm:spPr/>
      <dgm:t>
        <a:bodyPr/>
        <a:lstStyle/>
        <a:p>
          <a:endParaRPr lang="en-MY"/>
        </a:p>
      </dgm:t>
    </dgm:pt>
    <dgm:pt modelId="{071DC469-8EF4-4A60-BC77-CCD6CD765888}" type="sibTrans" cxnId="{D068E082-ED79-4442-A302-BCFAE003DFEF}">
      <dgm:prSet/>
      <dgm:spPr/>
      <dgm:t>
        <a:bodyPr/>
        <a:lstStyle/>
        <a:p>
          <a:endParaRPr lang="en-MY"/>
        </a:p>
      </dgm:t>
    </dgm:pt>
    <dgm:pt modelId="{F279406D-D1CD-43F0-8E6B-85CFD0124FED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View Grade Roster</a:t>
          </a:r>
          <a:endParaRPr lang="en-MY" dirty="0"/>
        </a:p>
      </dgm:t>
    </dgm:pt>
    <dgm:pt modelId="{9B768978-547B-48C5-B61D-064120FC8CBF}" type="parTrans" cxnId="{9F8EDF98-17F3-42D7-861A-DB3C36DBD693}">
      <dgm:prSet/>
      <dgm:spPr/>
      <dgm:t>
        <a:bodyPr/>
        <a:lstStyle/>
        <a:p>
          <a:endParaRPr lang="en-MY"/>
        </a:p>
      </dgm:t>
    </dgm:pt>
    <dgm:pt modelId="{11777C84-68AC-4610-92AA-E0FB04E26C2D}" type="sibTrans" cxnId="{9F8EDF98-17F3-42D7-861A-DB3C36DBD693}">
      <dgm:prSet/>
      <dgm:spPr/>
      <dgm:t>
        <a:bodyPr/>
        <a:lstStyle/>
        <a:p>
          <a:endParaRPr lang="en-MY"/>
        </a:p>
      </dgm:t>
    </dgm:pt>
    <dgm:pt modelId="{D10422A2-5F3A-4FA4-BA57-1E58A1882EB1}">
      <dgm:prSet/>
      <dgm:spPr/>
      <dgm:t>
        <a:bodyPr/>
        <a:lstStyle/>
        <a:p>
          <a:r>
            <a:rPr lang="en-US" dirty="0" smtClean="0"/>
            <a:t>To</a:t>
          </a:r>
          <a:r>
            <a:rPr lang="en-US" baseline="0" dirty="0" smtClean="0"/>
            <a:t> view grades obtained by their students in a public examination by specific subjects.</a:t>
          </a:r>
          <a:endParaRPr lang="en-MY" dirty="0"/>
        </a:p>
      </dgm:t>
    </dgm:pt>
    <dgm:pt modelId="{37298999-E03F-4160-8C31-549322473A9D}" type="parTrans" cxnId="{66EB94DC-8EEF-44F8-8A33-C9F0DAFB7816}">
      <dgm:prSet/>
      <dgm:spPr/>
      <dgm:t>
        <a:bodyPr/>
        <a:lstStyle/>
        <a:p>
          <a:endParaRPr lang="en-MY"/>
        </a:p>
      </dgm:t>
    </dgm:pt>
    <dgm:pt modelId="{5C38EADA-CC6C-4053-A44C-2AA5931F2E43}" type="sibTrans" cxnId="{66EB94DC-8EEF-44F8-8A33-C9F0DAFB7816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7E3BB242-7485-4902-BF33-DA484F128029}" type="pres">
      <dgm:prSet presAssocID="{2B176485-C6C5-4E7A-A8BC-8509FB259BE8}" presName="linNode" presStyleCnt="0"/>
      <dgm:spPr/>
    </dgm:pt>
    <dgm:pt modelId="{29256E52-3D1A-46D2-91A1-24AF28705AF6}" type="pres">
      <dgm:prSet presAssocID="{2B176485-C6C5-4E7A-A8BC-8509FB259BE8}" presName="parentShp" presStyleLbl="node1" presStyleIdx="1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86452BF-F7F9-44BA-848A-848344AFBC7C}" type="pres">
      <dgm:prSet presAssocID="{2B176485-C6C5-4E7A-A8BC-8509FB259BE8}" presName="childShp" presStyleLbl="bgAccFollowNode1" presStyleIdx="1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4A21107-0930-4390-8281-607ADA82C326}" type="pres">
      <dgm:prSet presAssocID="{1B6F8E6D-F626-40F8-9666-F71B549F599D}" presName="spacing" presStyleCnt="0"/>
      <dgm:spPr/>
    </dgm:pt>
    <dgm:pt modelId="{C31C61EE-57CE-4296-BA36-E1FBDAE74881}" type="pres">
      <dgm:prSet presAssocID="{36BB9E13-6ED4-40D3-BA64-C535EA6C9372}" presName="linNode" presStyleCnt="0"/>
      <dgm:spPr/>
    </dgm:pt>
    <dgm:pt modelId="{CB6A4098-6619-481B-87E0-C62D9CAFEC92}" type="pres">
      <dgm:prSet presAssocID="{36BB9E13-6ED4-40D3-BA64-C535EA6C937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774BDF3-17AF-4831-B615-AB410D37A1FE}" type="pres">
      <dgm:prSet presAssocID="{36BB9E13-6ED4-40D3-BA64-C535EA6C937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440570A-2F22-40AB-930D-CDA6DAD078A3}" type="pres">
      <dgm:prSet presAssocID="{C3D9CA92-A386-4C8B-A6C1-F916E3E9E2A5}" presName="spacing" presStyleCnt="0"/>
      <dgm:spPr/>
    </dgm:pt>
    <dgm:pt modelId="{8521817F-2012-48C4-9E90-FB69A9A3799A}" type="pres">
      <dgm:prSet presAssocID="{F279406D-D1CD-43F0-8E6B-85CFD0124FED}" presName="linNode" presStyleCnt="0"/>
      <dgm:spPr/>
    </dgm:pt>
    <dgm:pt modelId="{DA3BD5CC-5A40-46EB-BFDD-F20F7A954465}" type="pres">
      <dgm:prSet presAssocID="{F279406D-D1CD-43F0-8E6B-85CFD0124FE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5357C8E-91DF-4251-A429-1F6ABAEC0FF5}" type="pres">
      <dgm:prSet presAssocID="{F279406D-D1CD-43F0-8E6B-85CFD0124FE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66EB94DC-8EEF-44F8-8A33-C9F0DAFB7816}" srcId="{F279406D-D1CD-43F0-8E6B-85CFD0124FED}" destId="{D10422A2-5F3A-4FA4-BA57-1E58A1882EB1}" srcOrd="0" destOrd="0" parTransId="{37298999-E03F-4160-8C31-549322473A9D}" sibTransId="{5C38EADA-CC6C-4053-A44C-2AA5931F2E43}"/>
    <dgm:cxn modelId="{6E2FFCA9-0558-4C04-89B2-FAD415946C8C}" type="presOf" srcId="{533AA433-0602-460B-8EE0-9D45C4D3EE0C}" destId="{786452BF-F7F9-44BA-848A-848344AFBC7C}" srcOrd="0" destOrd="0" presId="urn:microsoft.com/office/officeart/2005/8/layout/vList6"/>
    <dgm:cxn modelId="{5B08B097-4963-485B-A081-4218822F3E2D}" type="presOf" srcId="{093907F6-B3E5-4871-8F6A-BC58E98EFA2F}" destId="{7C710391-6276-4D03-AE3B-D11F290E1203}" srcOrd="0" destOrd="0" presId="urn:microsoft.com/office/officeart/2005/8/layout/vList6"/>
    <dgm:cxn modelId="{9AEBD57D-2607-4DFB-A1BA-A45ACFDCD047}" type="presOf" srcId="{68A098F9-3EC7-4CDE-BE5E-F9B3B6C3C02E}" destId="{82FE145B-C3C7-4BBF-B387-1B67A61F30A0}" srcOrd="0" destOrd="0" presId="urn:microsoft.com/office/officeart/2005/8/layout/vList6"/>
    <dgm:cxn modelId="{9AC90CA1-24DB-42D4-8D5D-B5431C1EF437}" type="presOf" srcId="{09AB3160-FD8A-47D6-B8B7-A2448E808BE0}" destId="{16981EFA-6691-400D-8C4E-74051C4757A9}" srcOrd="0" destOrd="0" presId="urn:microsoft.com/office/officeart/2005/8/layout/vList6"/>
    <dgm:cxn modelId="{0B02440C-0144-4A07-B958-CF37E6091B69}" srcId="{093907F6-B3E5-4871-8F6A-BC58E98EFA2F}" destId="{36BB9E13-6ED4-40D3-BA64-C535EA6C9372}" srcOrd="2" destOrd="0" parTransId="{C0949FFF-7E59-4FDA-B01C-9E2A3BB87FC7}" sibTransId="{C3D9CA92-A386-4C8B-A6C1-F916E3E9E2A5}"/>
    <dgm:cxn modelId="{DEB1B13A-9E56-459B-845D-4235EA576AAD}" srcId="{2B176485-C6C5-4E7A-A8BC-8509FB259BE8}" destId="{533AA433-0602-460B-8EE0-9D45C4D3EE0C}" srcOrd="0" destOrd="0" parTransId="{01B52B7A-5B9E-4823-A48E-B4F9187765C2}" sibTransId="{6661FA45-17C8-47E5-93A6-1F04DE2139A5}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68E87620-31BD-418A-AE75-045914AE29C0}" type="presOf" srcId="{D10422A2-5F3A-4FA4-BA57-1E58A1882EB1}" destId="{25357C8E-91DF-4251-A429-1F6ABAEC0FF5}" srcOrd="0" destOrd="0" presId="urn:microsoft.com/office/officeart/2005/8/layout/vList6"/>
    <dgm:cxn modelId="{D068E082-ED79-4442-A302-BCFAE003DFEF}" srcId="{36BB9E13-6ED4-40D3-BA64-C535EA6C9372}" destId="{CC88619B-3651-46CC-B463-A081372B166D}" srcOrd="0" destOrd="0" parTransId="{6E506604-E2E6-4BB0-8153-E35753778EA4}" sibTransId="{071DC469-8EF4-4A60-BC77-CCD6CD765888}"/>
    <dgm:cxn modelId="{D9EB7AA4-08E0-4251-B458-B58067C1EDD9}" type="presOf" srcId="{2B176485-C6C5-4E7A-A8BC-8509FB259BE8}" destId="{29256E52-3D1A-46D2-91A1-24AF28705AF6}" srcOrd="0" destOrd="0" presId="urn:microsoft.com/office/officeart/2005/8/layout/vList6"/>
    <dgm:cxn modelId="{B623978F-68D5-4FEB-85C1-1CA7CB2750B6}" type="presOf" srcId="{F279406D-D1CD-43F0-8E6B-85CFD0124FED}" destId="{DA3BD5CC-5A40-46EB-BFDD-F20F7A954465}" srcOrd="0" destOrd="0" presId="urn:microsoft.com/office/officeart/2005/8/layout/vList6"/>
    <dgm:cxn modelId="{2229FAFD-76B6-4CEE-B5C7-40160DFC6993}" type="presOf" srcId="{36BB9E13-6ED4-40D3-BA64-C535EA6C9372}" destId="{CB6A4098-6619-481B-87E0-C62D9CAFEC92}" srcOrd="0" destOrd="0" presId="urn:microsoft.com/office/officeart/2005/8/layout/vList6"/>
    <dgm:cxn modelId="{9F8EDF98-17F3-42D7-861A-DB3C36DBD693}" srcId="{093907F6-B3E5-4871-8F6A-BC58E98EFA2F}" destId="{F279406D-D1CD-43F0-8E6B-85CFD0124FED}" srcOrd="3" destOrd="0" parTransId="{9B768978-547B-48C5-B61D-064120FC8CBF}" sibTransId="{11777C84-68AC-4610-92AA-E0FB04E26C2D}"/>
    <dgm:cxn modelId="{FD36CD3C-4AA0-46D6-8454-9498A8A5D846}" srcId="{093907F6-B3E5-4871-8F6A-BC58E98EFA2F}" destId="{2B176485-C6C5-4E7A-A8BC-8509FB259BE8}" srcOrd="1" destOrd="0" parTransId="{25B787D2-5724-4CB3-8C25-F5EF5F376DFE}" sibTransId="{1B6F8E6D-F626-40F8-9666-F71B549F599D}"/>
    <dgm:cxn modelId="{7B931A37-03A4-491C-B075-EE77BDEDA726}" type="presOf" srcId="{CC88619B-3651-46CC-B463-A081372B166D}" destId="{3774BDF3-17AF-4831-B615-AB410D37A1FE}" srcOrd="0" destOrd="0" presId="urn:microsoft.com/office/officeart/2005/8/layout/vList6"/>
    <dgm:cxn modelId="{C93A7816-57E4-4B19-9B68-3A22E43375C3}" srcId="{68A098F9-3EC7-4CDE-BE5E-F9B3B6C3C02E}" destId="{09AB3160-FD8A-47D6-B8B7-A2448E808BE0}" srcOrd="0" destOrd="0" parTransId="{70279453-0AB0-4BF0-AEC3-9927CD3FBE43}" sibTransId="{891DE0A5-2A2F-43A4-9AC0-FDB6BE6EDD99}"/>
    <dgm:cxn modelId="{4B0D1AEC-F87B-4E72-B77D-AD9F68152BDB}" type="presParOf" srcId="{7C710391-6276-4D03-AE3B-D11F290E1203}" destId="{764CCFD4-A844-44B4-B0C9-BFC55140FAAD}" srcOrd="0" destOrd="0" presId="urn:microsoft.com/office/officeart/2005/8/layout/vList6"/>
    <dgm:cxn modelId="{4788CB50-5245-4EFB-9C9D-AC25E7386598}" type="presParOf" srcId="{764CCFD4-A844-44B4-B0C9-BFC55140FAAD}" destId="{82FE145B-C3C7-4BBF-B387-1B67A61F30A0}" srcOrd="0" destOrd="0" presId="urn:microsoft.com/office/officeart/2005/8/layout/vList6"/>
    <dgm:cxn modelId="{40EFB037-1DE2-4D9C-BC8A-7F3B269E84E4}" type="presParOf" srcId="{764CCFD4-A844-44B4-B0C9-BFC55140FAAD}" destId="{16981EFA-6691-400D-8C4E-74051C4757A9}" srcOrd="1" destOrd="0" presId="urn:microsoft.com/office/officeart/2005/8/layout/vList6"/>
    <dgm:cxn modelId="{BF0DBCB0-3230-472B-BAB1-A239442DD72B}" type="presParOf" srcId="{7C710391-6276-4D03-AE3B-D11F290E1203}" destId="{A49D1B80-9299-4BB0-AAD8-D410F44AA881}" srcOrd="1" destOrd="0" presId="urn:microsoft.com/office/officeart/2005/8/layout/vList6"/>
    <dgm:cxn modelId="{D575BE6F-384E-4DE1-80BD-BC373BE7E2F0}" type="presParOf" srcId="{7C710391-6276-4D03-AE3B-D11F290E1203}" destId="{7E3BB242-7485-4902-BF33-DA484F128029}" srcOrd="2" destOrd="0" presId="urn:microsoft.com/office/officeart/2005/8/layout/vList6"/>
    <dgm:cxn modelId="{C54CB02E-FCB4-431E-937C-71BB33E80A4A}" type="presParOf" srcId="{7E3BB242-7485-4902-BF33-DA484F128029}" destId="{29256E52-3D1A-46D2-91A1-24AF28705AF6}" srcOrd="0" destOrd="0" presId="urn:microsoft.com/office/officeart/2005/8/layout/vList6"/>
    <dgm:cxn modelId="{7226A733-6FB4-4FD4-A76B-EF0092089FC9}" type="presParOf" srcId="{7E3BB242-7485-4902-BF33-DA484F128029}" destId="{786452BF-F7F9-44BA-848A-848344AFBC7C}" srcOrd="1" destOrd="0" presId="urn:microsoft.com/office/officeart/2005/8/layout/vList6"/>
    <dgm:cxn modelId="{F81E23E6-78DD-486B-AE9A-EDDE2FBB7603}" type="presParOf" srcId="{7C710391-6276-4D03-AE3B-D11F290E1203}" destId="{74A21107-0930-4390-8281-607ADA82C326}" srcOrd="3" destOrd="0" presId="urn:microsoft.com/office/officeart/2005/8/layout/vList6"/>
    <dgm:cxn modelId="{26F35739-DA29-40A9-B174-C797655E2BB2}" type="presParOf" srcId="{7C710391-6276-4D03-AE3B-D11F290E1203}" destId="{C31C61EE-57CE-4296-BA36-E1FBDAE74881}" srcOrd="4" destOrd="0" presId="urn:microsoft.com/office/officeart/2005/8/layout/vList6"/>
    <dgm:cxn modelId="{D3B2FD8D-AED2-4A08-867B-21C37EAE91C4}" type="presParOf" srcId="{C31C61EE-57CE-4296-BA36-E1FBDAE74881}" destId="{CB6A4098-6619-481B-87E0-C62D9CAFEC92}" srcOrd="0" destOrd="0" presId="urn:microsoft.com/office/officeart/2005/8/layout/vList6"/>
    <dgm:cxn modelId="{B1A233F2-0A0D-4A2A-A824-595E4E94D975}" type="presParOf" srcId="{C31C61EE-57CE-4296-BA36-E1FBDAE74881}" destId="{3774BDF3-17AF-4831-B615-AB410D37A1FE}" srcOrd="1" destOrd="0" presId="urn:microsoft.com/office/officeart/2005/8/layout/vList6"/>
    <dgm:cxn modelId="{7C03DD73-6DA4-4EB6-8718-98DF42E7CAED}" type="presParOf" srcId="{7C710391-6276-4D03-AE3B-D11F290E1203}" destId="{B440570A-2F22-40AB-930D-CDA6DAD078A3}" srcOrd="5" destOrd="0" presId="urn:microsoft.com/office/officeart/2005/8/layout/vList6"/>
    <dgm:cxn modelId="{62ADB4E2-B314-481D-88E5-8480EAF811EF}" type="presParOf" srcId="{7C710391-6276-4D03-AE3B-D11F290E1203}" destId="{8521817F-2012-48C4-9E90-FB69A9A3799A}" srcOrd="6" destOrd="0" presId="urn:microsoft.com/office/officeart/2005/8/layout/vList6"/>
    <dgm:cxn modelId="{B99E527C-C0CC-4360-875D-15F040FD874B}" type="presParOf" srcId="{8521817F-2012-48C4-9E90-FB69A9A3799A}" destId="{DA3BD5CC-5A40-46EB-BFDD-F20F7A954465}" srcOrd="0" destOrd="0" presId="urn:microsoft.com/office/officeart/2005/8/layout/vList6"/>
    <dgm:cxn modelId="{A637E51E-BA21-4C6A-A104-C9F36E889E7F}" type="presParOf" srcId="{8521817F-2012-48C4-9E90-FB69A9A3799A}" destId="{25357C8E-91DF-4251-A429-1F6ABAEC0FF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Track Statement of Entry Forms for Class Teacher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6005C60B-7C25-4847-87D1-001DA8C0129F}">
      <dgm:prSet phldrT="[Text]"/>
      <dgm:spPr/>
      <dgm:t>
        <a:bodyPr/>
        <a:lstStyle/>
        <a:p>
          <a:r>
            <a:rPr lang="en-US" dirty="0" smtClean="0"/>
            <a:t>To track distribution of Statement of Entry Forms to students</a:t>
          </a:r>
          <a:endParaRPr lang="en-MY" dirty="0"/>
        </a:p>
      </dgm:t>
    </dgm:pt>
    <dgm:pt modelId="{6DB75810-D204-43A7-9317-95CB71355F03}" type="parTrans" cxnId="{FA2B9562-7B00-422F-9589-AD19E7EAF92C}">
      <dgm:prSet/>
      <dgm:spPr/>
      <dgm:t>
        <a:bodyPr/>
        <a:lstStyle/>
        <a:p>
          <a:endParaRPr lang="en-MY"/>
        </a:p>
      </dgm:t>
    </dgm:pt>
    <dgm:pt modelId="{E41020FE-A853-4683-B439-BF850C138D31}" type="sibTrans" cxnId="{FA2B9562-7B00-422F-9589-AD19E7EAF92C}">
      <dgm:prSet/>
      <dgm:spPr/>
      <dgm:t>
        <a:bodyPr/>
        <a:lstStyle/>
        <a:p>
          <a:endParaRPr lang="en-MY"/>
        </a:p>
      </dgm:t>
    </dgm:pt>
    <dgm:pt modelId="{7EE39834-6BE9-4B9C-9E49-9F55FF3740EC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2. Track Examination Result Slip for Class Teacher</a:t>
          </a:r>
          <a:endParaRPr lang="en-MY" dirty="0"/>
        </a:p>
      </dgm:t>
    </dgm:pt>
    <dgm:pt modelId="{25FA0CEA-5B4C-4F14-8412-5C69914423F0}" type="parTrans" cxnId="{26E2ACE4-6C9F-41A9-8740-A62FFDCD64F9}">
      <dgm:prSet/>
      <dgm:spPr/>
      <dgm:t>
        <a:bodyPr/>
        <a:lstStyle/>
        <a:p>
          <a:endParaRPr lang="en-MY"/>
        </a:p>
      </dgm:t>
    </dgm:pt>
    <dgm:pt modelId="{F0496E6A-6A67-49BD-B14B-E047FBC9E034}" type="sibTrans" cxnId="{26E2ACE4-6C9F-41A9-8740-A62FFDCD64F9}">
      <dgm:prSet/>
      <dgm:spPr/>
      <dgm:t>
        <a:bodyPr/>
        <a:lstStyle/>
        <a:p>
          <a:endParaRPr lang="en-MY"/>
        </a:p>
      </dgm:t>
    </dgm:pt>
    <dgm:pt modelId="{0B991CC3-19AF-4128-8241-A5E587FE2B29}">
      <dgm:prSet phldrT="[Text]"/>
      <dgm:spPr/>
      <dgm:t>
        <a:bodyPr/>
        <a:lstStyle/>
        <a:p>
          <a:r>
            <a:rPr lang="en-MY" dirty="0" smtClean="0"/>
            <a:t>To track distribution of Examination Result Slip to students</a:t>
          </a:r>
          <a:endParaRPr lang="en-MY" dirty="0"/>
        </a:p>
      </dgm:t>
    </dgm:pt>
    <dgm:pt modelId="{29FE7D9F-8D25-474B-AFD0-25158972AB10}" type="parTrans" cxnId="{F5560EC4-B1E6-4F76-84AD-58BBC32F8949}">
      <dgm:prSet/>
      <dgm:spPr/>
      <dgm:t>
        <a:bodyPr/>
        <a:lstStyle/>
        <a:p>
          <a:endParaRPr lang="en-MY"/>
        </a:p>
      </dgm:t>
    </dgm:pt>
    <dgm:pt modelId="{F2782468-2B53-45D3-BD64-48E139DCD2DB}" type="sibTrans" cxnId="{F5560EC4-B1E6-4F76-84AD-58BBC32F8949}">
      <dgm:prSet/>
      <dgm:spPr/>
      <dgm:t>
        <a:bodyPr/>
        <a:lstStyle/>
        <a:p>
          <a:endParaRPr lang="en-MY"/>
        </a:p>
      </dgm:t>
    </dgm:pt>
    <dgm:pt modelId="{3385F7DC-3036-4593-BB0A-4F3B47BB558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3. MC AP info</a:t>
          </a:r>
          <a:endParaRPr lang="en-MY" dirty="0"/>
        </a:p>
      </dgm:t>
    </dgm:pt>
    <dgm:pt modelId="{91889F03-37E8-49E8-905A-BA6C05A7B733}" type="parTrans" cxnId="{FD712FD3-3658-4D98-9EB3-C894E1D3C773}">
      <dgm:prSet/>
      <dgm:spPr/>
      <dgm:t>
        <a:bodyPr/>
        <a:lstStyle/>
        <a:p>
          <a:endParaRPr lang="en-MY"/>
        </a:p>
      </dgm:t>
    </dgm:pt>
    <dgm:pt modelId="{037F98F2-BA9B-4F22-898B-4215134CFB6D}" type="sibTrans" cxnId="{FD712FD3-3658-4D98-9EB3-C894E1D3C773}">
      <dgm:prSet/>
      <dgm:spPr/>
      <dgm:t>
        <a:bodyPr/>
        <a:lstStyle/>
        <a:p>
          <a:endParaRPr lang="en-MY"/>
        </a:p>
      </dgm:t>
    </dgm:pt>
    <dgm:pt modelId="{1952CDAB-B34B-4B1E-8309-133979866369}">
      <dgm:prSet phldrT="[Text]"/>
      <dgm:spPr/>
      <dgm:t>
        <a:bodyPr/>
        <a:lstStyle/>
        <a:p>
          <a:r>
            <a:rPr lang="en-US" dirty="0" smtClean="0"/>
            <a:t>Allow class teacher to enter details of the students absence from public examinations.</a:t>
          </a:r>
          <a:endParaRPr lang="en-MY" dirty="0"/>
        </a:p>
      </dgm:t>
    </dgm:pt>
    <dgm:pt modelId="{01A87347-264A-4C64-BB4C-DBB58DFE2315}" type="parTrans" cxnId="{137B9882-0D99-483E-AEC5-06CB664A01E3}">
      <dgm:prSet/>
      <dgm:spPr/>
      <dgm:t>
        <a:bodyPr/>
        <a:lstStyle/>
        <a:p>
          <a:endParaRPr lang="en-MY"/>
        </a:p>
      </dgm:t>
    </dgm:pt>
    <dgm:pt modelId="{D1A37B05-0480-4F13-A23A-31DBBF9C4F69}" type="sibTrans" cxnId="{137B9882-0D99-483E-AEC5-06CB664A01E3}">
      <dgm:prSet/>
      <dgm:spPr/>
      <dgm:t>
        <a:bodyPr/>
        <a:lstStyle/>
        <a:p>
          <a:endParaRPr lang="en-MY"/>
        </a:p>
      </dgm:t>
    </dgm:pt>
    <dgm:pt modelId="{7E724576-3B1B-428A-8FF4-A41112EC28E1}">
      <dgm:prSet phldrT="[Text]"/>
      <dgm:spPr/>
      <dgm:t>
        <a:bodyPr/>
        <a:lstStyle/>
        <a:p>
          <a:r>
            <a:rPr lang="en-MY" dirty="0" smtClean="0">
              <a:solidFill>
                <a:schemeClr val="tx1">
                  <a:lumMod val="95000"/>
                  <a:lumOff val="5000"/>
                </a:schemeClr>
              </a:solidFill>
            </a:rPr>
            <a:t>4. View Grade Roster</a:t>
          </a:r>
          <a:endParaRPr lang="en-MY" dirty="0"/>
        </a:p>
      </dgm:t>
    </dgm:pt>
    <dgm:pt modelId="{0546E35F-0E9B-46EA-92BB-687BBAF04C03}" type="parTrans" cxnId="{AAB3B88E-85D3-4371-820E-A75FA0AD4B8B}">
      <dgm:prSet/>
      <dgm:spPr/>
      <dgm:t>
        <a:bodyPr/>
        <a:lstStyle/>
        <a:p>
          <a:endParaRPr lang="en-MY"/>
        </a:p>
      </dgm:t>
    </dgm:pt>
    <dgm:pt modelId="{1D413191-3DED-4075-8FF2-5BCB04696796}" type="sibTrans" cxnId="{AAB3B88E-85D3-4371-820E-A75FA0AD4B8B}">
      <dgm:prSet/>
      <dgm:spPr/>
      <dgm:t>
        <a:bodyPr/>
        <a:lstStyle/>
        <a:p>
          <a:endParaRPr lang="en-MY"/>
        </a:p>
      </dgm:t>
    </dgm:pt>
    <dgm:pt modelId="{6C3FCE26-7114-4F74-9586-6AC9B0EEFAAB}">
      <dgm:prSet/>
      <dgm:spPr/>
      <dgm:t>
        <a:bodyPr/>
        <a:lstStyle/>
        <a:p>
          <a:r>
            <a:rPr lang="en-US" dirty="0" smtClean="0"/>
            <a:t>To</a:t>
          </a:r>
          <a:r>
            <a:rPr lang="en-US" baseline="0" dirty="0" smtClean="0"/>
            <a:t> view grades obtained by their students in a public examination by specific subjects.</a:t>
          </a:r>
          <a:endParaRPr lang="en-MY" dirty="0"/>
        </a:p>
      </dgm:t>
    </dgm:pt>
    <dgm:pt modelId="{8809C55E-B84B-49E7-8A69-A44652DAB5FE}" type="parTrans" cxnId="{4516135D-78DF-4C1B-B917-6C3AD4AEEA07}">
      <dgm:prSet/>
      <dgm:spPr/>
      <dgm:t>
        <a:bodyPr/>
        <a:lstStyle/>
        <a:p>
          <a:endParaRPr lang="en-MY"/>
        </a:p>
      </dgm:t>
    </dgm:pt>
    <dgm:pt modelId="{7038E731-DED2-47A1-B3F1-37A92061AD56}" type="sibTrans" cxnId="{4516135D-78DF-4C1B-B917-6C3AD4AEEA07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C5814D82-D395-4586-8129-940E6DA1431E}" type="pres">
      <dgm:prSet presAssocID="{7EE39834-6BE9-4B9C-9E49-9F55FF3740EC}" presName="linNode" presStyleCnt="0"/>
      <dgm:spPr/>
    </dgm:pt>
    <dgm:pt modelId="{0EF4C852-B264-4410-B98E-8665D53AAB53}" type="pres">
      <dgm:prSet presAssocID="{7EE39834-6BE9-4B9C-9E49-9F55FF3740EC}" presName="parentShp" presStyleLbl="node1" presStyleIdx="1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3FF6A9-82AA-47D5-8DB1-44AEF99B33AE}" type="pres">
      <dgm:prSet presAssocID="{7EE39834-6BE9-4B9C-9E49-9F55FF3740EC}" presName="childShp" presStyleLbl="bgAccFollowNode1" presStyleIdx="1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8507C2A-7D5E-46FE-8528-749C4899397F}" type="pres">
      <dgm:prSet presAssocID="{F0496E6A-6A67-49BD-B14B-E047FBC9E034}" presName="spacing" presStyleCnt="0"/>
      <dgm:spPr/>
    </dgm:pt>
    <dgm:pt modelId="{A9D9F82B-E01E-4064-BA52-866356CD1E28}" type="pres">
      <dgm:prSet presAssocID="{3385F7DC-3036-4593-BB0A-4F3B47BB558C}" presName="linNode" presStyleCnt="0"/>
      <dgm:spPr/>
    </dgm:pt>
    <dgm:pt modelId="{CD7E5564-D547-4AE8-86F7-ECEDE4084AFB}" type="pres">
      <dgm:prSet presAssocID="{3385F7DC-3036-4593-BB0A-4F3B47BB558C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457CF7E-67D2-432B-B19E-0047F9E76742}" type="pres">
      <dgm:prSet presAssocID="{3385F7DC-3036-4593-BB0A-4F3B47BB558C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FEABE45-2EF5-4F75-ACC7-EFD4A139C4F8}" type="pres">
      <dgm:prSet presAssocID="{037F98F2-BA9B-4F22-898B-4215134CFB6D}" presName="spacing" presStyleCnt="0"/>
      <dgm:spPr/>
    </dgm:pt>
    <dgm:pt modelId="{F1216D07-918D-43EC-84F7-89DB32EFB011}" type="pres">
      <dgm:prSet presAssocID="{7E724576-3B1B-428A-8FF4-A41112EC28E1}" presName="linNode" presStyleCnt="0"/>
      <dgm:spPr/>
    </dgm:pt>
    <dgm:pt modelId="{FF96F66A-C6A8-4863-9B66-63DF532C58D9}" type="pres">
      <dgm:prSet presAssocID="{7E724576-3B1B-428A-8FF4-A41112EC28E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C574C0C-2A3A-4256-8B46-51162FB8C27D}" type="pres">
      <dgm:prSet presAssocID="{7E724576-3B1B-428A-8FF4-A41112EC28E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4516135D-78DF-4C1B-B917-6C3AD4AEEA07}" srcId="{7E724576-3B1B-428A-8FF4-A41112EC28E1}" destId="{6C3FCE26-7114-4F74-9586-6AC9B0EEFAAB}" srcOrd="0" destOrd="0" parTransId="{8809C55E-B84B-49E7-8A69-A44652DAB5FE}" sibTransId="{7038E731-DED2-47A1-B3F1-37A92061AD56}"/>
    <dgm:cxn modelId="{137B9882-0D99-483E-AEC5-06CB664A01E3}" srcId="{3385F7DC-3036-4593-BB0A-4F3B47BB558C}" destId="{1952CDAB-B34B-4B1E-8309-133979866369}" srcOrd="0" destOrd="0" parTransId="{01A87347-264A-4C64-BB4C-DBB58DFE2315}" sibTransId="{D1A37B05-0480-4F13-A23A-31DBBF9C4F69}"/>
    <dgm:cxn modelId="{52FB71CC-5379-4AE2-854F-5E2656A8A76D}" type="presOf" srcId="{7E724576-3B1B-428A-8FF4-A41112EC28E1}" destId="{FF96F66A-C6A8-4863-9B66-63DF532C58D9}" srcOrd="0" destOrd="0" presId="urn:microsoft.com/office/officeart/2005/8/layout/vList6"/>
    <dgm:cxn modelId="{260D0F92-8094-471A-91FA-0FC7CB8E3BF9}" type="presOf" srcId="{093907F6-B3E5-4871-8F6A-BC58E98EFA2F}" destId="{7C710391-6276-4D03-AE3B-D11F290E1203}" srcOrd="0" destOrd="0" presId="urn:microsoft.com/office/officeart/2005/8/layout/vList6"/>
    <dgm:cxn modelId="{717715F1-0FAE-4C83-A382-1D27E06918AD}" type="presOf" srcId="{6C3FCE26-7114-4F74-9586-6AC9B0EEFAAB}" destId="{5C574C0C-2A3A-4256-8B46-51162FB8C27D}" srcOrd="0" destOrd="0" presId="urn:microsoft.com/office/officeart/2005/8/layout/vList6"/>
    <dgm:cxn modelId="{75CA837F-E277-4DD3-83B0-4AE3289EC840}" type="presOf" srcId="{6005C60B-7C25-4847-87D1-001DA8C0129F}" destId="{16981EFA-6691-400D-8C4E-74051C4757A9}" srcOrd="0" destOrd="0" presId="urn:microsoft.com/office/officeart/2005/8/layout/vList6"/>
    <dgm:cxn modelId="{FA2B9562-7B00-422F-9589-AD19E7EAF92C}" srcId="{68A098F9-3EC7-4CDE-BE5E-F9B3B6C3C02E}" destId="{6005C60B-7C25-4847-87D1-001DA8C0129F}" srcOrd="0" destOrd="0" parTransId="{6DB75810-D204-43A7-9317-95CB71355F03}" sibTransId="{E41020FE-A853-4683-B439-BF850C138D31}"/>
    <dgm:cxn modelId="{8CA02C44-731B-4518-B59B-BB66304D70BB}" type="presOf" srcId="{7EE39834-6BE9-4B9C-9E49-9F55FF3740EC}" destId="{0EF4C852-B264-4410-B98E-8665D53AAB53}" srcOrd="0" destOrd="0" presId="urn:microsoft.com/office/officeart/2005/8/layout/vList6"/>
    <dgm:cxn modelId="{AAB3B88E-85D3-4371-820E-A75FA0AD4B8B}" srcId="{093907F6-B3E5-4871-8F6A-BC58E98EFA2F}" destId="{7E724576-3B1B-428A-8FF4-A41112EC28E1}" srcOrd="3" destOrd="0" parTransId="{0546E35F-0E9B-46EA-92BB-687BBAF04C03}" sibTransId="{1D413191-3DED-4075-8FF2-5BCB04696796}"/>
    <dgm:cxn modelId="{B9B0495E-5D61-4546-97B7-1FE019D5797B}" type="presOf" srcId="{0B991CC3-19AF-4128-8241-A5E587FE2B29}" destId="{F13FF6A9-82AA-47D5-8DB1-44AEF99B33AE}" srcOrd="0" destOrd="0" presId="urn:microsoft.com/office/officeart/2005/8/layout/vList6"/>
    <dgm:cxn modelId="{FD712FD3-3658-4D98-9EB3-C894E1D3C773}" srcId="{093907F6-B3E5-4871-8F6A-BC58E98EFA2F}" destId="{3385F7DC-3036-4593-BB0A-4F3B47BB558C}" srcOrd="2" destOrd="0" parTransId="{91889F03-37E8-49E8-905A-BA6C05A7B733}" sibTransId="{037F98F2-BA9B-4F22-898B-4215134CFB6D}"/>
    <dgm:cxn modelId="{26E2ACE4-6C9F-41A9-8740-A62FFDCD64F9}" srcId="{093907F6-B3E5-4871-8F6A-BC58E98EFA2F}" destId="{7EE39834-6BE9-4B9C-9E49-9F55FF3740EC}" srcOrd="1" destOrd="0" parTransId="{25FA0CEA-5B4C-4F14-8412-5C69914423F0}" sibTransId="{F0496E6A-6A67-49BD-B14B-E047FBC9E034}"/>
    <dgm:cxn modelId="{F5560EC4-B1E6-4F76-84AD-58BBC32F8949}" srcId="{7EE39834-6BE9-4B9C-9E49-9F55FF3740EC}" destId="{0B991CC3-19AF-4128-8241-A5E587FE2B29}" srcOrd="0" destOrd="0" parTransId="{29FE7D9F-8D25-474B-AFD0-25158972AB10}" sibTransId="{F2782468-2B53-45D3-BD64-48E139DCD2DB}"/>
    <dgm:cxn modelId="{61F8BDDB-EF01-4C7F-83F2-BF211481AA88}" type="presOf" srcId="{1952CDAB-B34B-4B1E-8309-133979866369}" destId="{6457CF7E-67D2-432B-B19E-0047F9E76742}" srcOrd="0" destOrd="0" presId="urn:microsoft.com/office/officeart/2005/8/layout/vList6"/>
    <dgm:cxn modelId="{1ABCA0B5-143F-4F29-B6DF-540C07FF2A17}" type="presOf" srcId="{3385F7DC-3036-4593-BB0A-4F3B47BB558C}" destId="{CD7E5564-D547-4AE8-86F7-ECEDE4084AFB}" srcOrd="0" destOrd="0" presId="urn:microsoft.com/office/officeart/2005/8/layout/vList6"/>
    <dgm:cxn modelId="{B548E1FB-9CD3-4885-959B-EBF751AB7433}" type="presOf" srcId="{68A098F9-3EC7-4CDE-BE5E-F9B3B6C3C02E}" destId="{82FE145B-C3C7-4BBF-B387-1B67A61F30A0}" srcOrd="0" destOrd="0" presId="urn:microsoft.com/office/officeart/2005/8/layout/vList6"/>
    <dgm:cxn modelId="{37AA6C59-B8E3-4BE2-B610-73059502AF79}" type="presParOf" srcId="{7C710391-6276-4D03-AE3B-D11F290E1203}" destId="{764CCFD4-A844-44B4-B0C9-BFC55140FAAD}" srcOrd="0" destOrd="0" presId="urn:microsoft.com/office/officeart/2005/8/layout/vList6"/>
    <dgm:cxn modelId="{8FA0C371-958A-4F0E-8C97-09B4453C3022}" type="presParOf" srcId="{764CCFD4-A844-44B4-B0C9-BFC55140FAAD}" destId="{82FE145B-C3C7-4BBF-B387-1B67A61F30A0}" srcOrd="0" destOrd="0" presId="urn:microsoft.com/office/officeart/2005/8/layout/vList6"/>
    <dgm:cxn modelId="{C76B5DBA-1282-4D01-A24B-3857ACD75717}" type="presParOf" srcId="{764CCFD4-A844-44B4-B0C9-BFC55140FAAD}" destId="{16981EFA-6691-400D-8C4E-74051C4757A9}" srcOrd="1" destOrd="0" presId="urn:microsoft.com/office/officeart/2005/8/layout/vList6"/>
    <dgm:cxn modelId="{21D35E69-86F6-4F84-A26C-425C79C0A482}" type="presParOf" srcId="{7C710391-6276-4D03-AE3B-D11F290E1203}" destId="{A49D1B80-9299-4BB0-AAD8-D410F44AA881}" srcOrd="1" destOrd="0" presId="urn:microsoft.com/office/officeart/2005/8/layout/vList6"/>
    <dgm:cxn modelId="{ECB8814B-D6DE-497F-A738-3826E843651B}" type="presParOf" srcId="{7C710391-6276-4D03-AE3B-D11F290E1203}" destId="{C5814D82-D395-4586-8129-940E6DA1431E}" srcOrd="2" destOrd="0" presId="urn:microsoft.com/office/officeart/2005/8/layout/vList6"/>
    <dgm:cxn modelId="{85891EFF-6D1D-416A-A1DF-64C2A9170847}" type="presParOf" srcId="{C5814D82-D395-4586-8129-940E6DA1431E}" destId="{0EF4C852-B264-4410-B98E-8665D53AAB53}" srcOrd="0" destOrd="0" presId="urn:microsoft.com/office/officeart/2005/8/layout/vList6"/>
    <dgm:cxn modelId="{FE55F496-A4C9-45F6-9D1F-F29858451C01}" type="presParOf" srcId="{C5814D82-D395-4586-8129-940E6DA1431E}" destId="{F13FF6A9-82AA-47D5-8DB1-44AEF99B33AE}" srcOrd="1" destOrd="0" presId="urn:microsoft.com/office/officeart/2005/8/layout/vList6"/>
    <dgm:cxn modelId="{70B8729E-06CD-40DD-BE4A-4E876483415E}" type="presParOf" srcId="{7C710391-6276-4D03-AE3B-D11F290E1203}" destId="{08507C2A-7D5E-46FE-8528-749C4899397F}" srcOrd="3" destOrd="0" presId="urn:microsoft.com/office/officeart/2005/8/layout/vList6"/>
    <dgm:cxn modelId="{47705758-B76F-4C7D-A3FB-C0A0B23C739B}" type="presParOf" srcId="{7C710391-6276-4D03-AE3B-D11F290E1203}" destId="{A9D9F82B-E01E-4064-BA52-866356CD1E28}" srcOrd="4" destOrd="0" presId="urn:microsoft.com/office/officeart/2005/8/layout/vList6"/>
    <dgm:cxn modelId="{8CF4A80E-4C62-4530-A479-670C401608F0}" type="presParOf" srcId="{A9D9F82B-E01E-4064-BA52-866356CD1E28}" destId="{CD7E5564-D547-4AE8-86F7-ECEDE4084AFB}" srcOrd="0" destOrd="0" presId="urn:microsoft.com/office/officeart/2005/8/layout/vList6"/>
    <dgm:cxn modelId="{ED616197-B196-456A-8035-0B5121DFD0AD}" type="presParOf" srcId="{A9D9F82B-E01E-4064-BA52-866356CD1E28}" destId="{6457CF7E-67D2-432B-B19E-0047F9E76742}" srcOrd="1" destOrd="0" presId="urn:microsoft.com/office/officeart/2005/8/layout/vList6"/>
    <dgm:cxn modelId="{6CC32FE4-2F26-4BC1-A284-789C50ECF51B}" type="presParOf" srcId="{7C710391-6276-4D03-AE3B-D11F290E1203}" destId="{3FEABE45-2EF5-4F75-ACC7-EFD4A139C4F8}" srcOrd="5" destOrd="0" presId="urn:microsoft.com/office/officeart/2005/8/layout/vList6"/>
    <dgm:cxn modelId="{00281B18-1D4B-4EC6-AA83-51A2E647C777}" type="presParOf" srcId="{7C710391-6276-4D03-AE3B-D11F290E1203}" destId="{F1216D07-918D-43EC-84F7-89DB32EFB011}" srcOrd="6" destOrd="0" presId="urn:microsoft.com/office/officeart/2005/8/layout/vList6"/>
    <dgm:cxn modelId="{3EA0320C-B757-4363-A11C-7B7C36BCDA4F}" type="presParOf" srcId="{F1216D07-918D-43EC-84F7-89DB32EFB011}" destId="{FF96F66A-C6A8-4863-9B66-63DF532C58D9}" srcOrd="0" destOrd="0" presId="urn:microsoft.com/office/officeart/2005/8/layout/vList6"/>
    <dgm:cxn modelId="{760761BC-EB34-4DB7-B8DA-5CE5EDD65802}" type="presParOf" srcId="{F1216D07-918D-43EC-84F7-89DB32EFB011}" destId="{5C574C0C-2A3A-4256-8B46-51162FB8C27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Create Student Block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9BAF5902-733F-4B1A-841C-66114BB909F0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smtClean="0"/>
            <a:t>list the students </a:t>
          </a:r>
          <a:r>
            <a:rPr lang="en-US" dirty="0" smtClean="0"/>
            <a:t>to be </a:t>
          </a:r>
          <a:r>
            <a:rPr lang="en-US" dirty="0" smtClean="0"/>
            <a:t>enrolled</a:t>
          </a:r>
          <a:endParaRPr lang="en-MY" dirty="0"/>
        </a:p>
      </dgm:t>
    </dgm:pt>
    <dgm:pt modelId="{EFD11201-261C-4682-88A4-7FEA95FCC6C0}" type="parTrans" cxnId="{E2341C2B-30B0-40C6-AE29-E45EEC31A612}">
      <dgm:prSet/>
      <dgm:spPr/>
      <dgm:t>
        <a:bodyPr/>
        <a:lstStyle/>
        <a:p>
          <a:endParaRPr lang="en-MY"/>
        </a:p>
      </dgm:t>
    </dgm:pt>
    <dgm:pt modelId="{8FEFBE0D-B93B-47F1-8ECF-AAC271581CF1}" type="sibTrans" cxnId="{E2341C2B-30B0-40C6-AE29-E45EEC31A612}">
      <dgm:prSet/>
      <dgm:spPr/>
      <dgm:t>
        <a:bodyPr/>
        <a:lstStyle/>
        <a:p>
          <a:endParaRPr lang="en-MY"/>
        </a:p>
      </dgm:t>
    </dgm:pt>
    <dgm:pt modelId="{01859FCA-B425-47F1-AF90-C4625D13586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Create Class Block</a:t>
          </a:r>
          <a:endParaRPr lang="en-MY" dirty="0">
            <a:solidFill>
              <a:schemeClr val="tx1"/>
            </a:solidFill>
          </a:endParaRPr>
        </a:p>
      </dgm:t>
    </dgm:pt>
    <dgm:pt modelId="{BB3F7F6C-E379-4389-89A7-1F573F252E21}" type="parTrans" cxnId="{CD1B3C34-B523-4D09-84CD-114A65DD3242}">
      <dgm:prSet/>
      <dgm:spPr/>
      <dgm:t>
        <a:bodyPr/>
        <a:lstStyle/>
        <a:p>
          <a:endParaRPr lang="en-MY"/>
        </a:p>
      </dgm:t>
    </dgm:pt>
    <dgm:pt modelId="{E358371A-C3C1-4BE6-8C04-C746F2B443EC}" type="sibTrans" cxnId="{CD1B3C34-B523-4D09-84CD-114A65DD3242}">
      <dgm:prSet/>
      <dgm:spPr/>
      <dgm:t>
        <a:bodyPr/>
        <a:lstStyle/>
        <a:p>
          <a:endParaRPr lang="en-MY"/>
        </a:p>
      </dgm:t>
    </dgm:pt>
    <dgm:pt modelId="{064AE622-4A93-4C48-A940-BA0F2162CF74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smtClean="0"/>
            <a:t>list the class/ classes for students </a:t>
          </a:r>
          <a:r>
            <a:rPr lang="en-US" dirty="0" smtClean="0"/>
            <a:t>to be </a:t>
          </a:r>
          <a:r>
            <a:rPr lang="en-US" dirty="0" smtClean="0"/>
            <a:t>enrolled</a:t>
          </a:r>
          <a:endParaRPr lang="en-MY" dirty="0"/>
        </a:p>
      </dgm:t>
    </dgm:pt>
    <dgm:pt modelId="{73F4D9D1-87DA-4DC0-B95E-046BB0B1A324}" type="parTrans" cxnId="{7488302F-04E7-4EE9-9F0B-998CFBD7CF15}">
      <dgm:prSet/>
      <dgm:spPr/>
      <dgm:t>
        <a:bodyPr/>
        <a:lstStyle/>
        <a:p>
          <a:endParaRPr lang="en-MY"/>
        </a:p>
      </dgm:t>
    </dgm:pt>
    <dgm:pt modelId="{EDB9C1D9-3F0C-486C-8475-9D865298E736}" type="sibTrans" cxnId="{7488302F-04E7-4EE9-9F0B-998CFBD7CF15}">
      <dgm:prSet/>
      <dgm:spPr/>
      <dgm:t>
        <a:bodyPr/>
        <a:lstStyle/>
        <a:p>
          <a:endParaRPr lang="en-MY"/>
        </a:p>
      </dgm:t>
    </dgm:pt>
    <dgm:pt modelId="{775C0087-2A3D-48CE-898C-2857A84B4C27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Register Student to Classes</a:t>
          </a:r>
          <a:endParaRPr lang="en-MY" dirty="0"/>
        </a:p>
      </dgm:t>
    </dgm:pt>
    <dgm:pt modelId="{E8F4D2F7-017D-462A-AE40-C3442826FD9A}" type="parTrans" cxnId="{A31A8100-B5E0-41EF-AD38-31A865B18BA9}">
      <dgm:prSet/>
      <dgm:spPr/>
      <dgm:t>
        <a:bodyPr/>
        <a:lstStyle/>
        <a:p>
          <a:endParaRPr lang="en-MY"/>
        </a:p>
      </dgm:t>
    </dgm:pt>
    <dgm:pt modelId="{F2710B20-F06B-4391-A3C1-AE9222CD216C}" type="sibTrans" cxnId="{A31A8100-B5E0-41EF-AD38-31A865B18BA9}">
      <dgm:prSet/>
      <dgm:spPr/>
      <dgm:t>
        <a:bodyPr/>
        <a:lstStyle/>
        <a:p>
          <a:endParaRPr lang="en-MY"/>
        </a:p>
      </dgm:t>
    </dgm:pt>
    <dgm:pt modelId="{B348C655-1A84-4C58-8B27-1BD4F5D38F1F}">
      <dgm:prSet phldrT="[Text]"/>
      <dgm:spPr/>
      <dgm:t>
        <a:bodyPr/>
        <a:lstStyle/>
        <a:p>
          <a:r>
            <a:rPr lang="en-MY" dirty="0" smtClean="0"/>
            <a:t>To </a:t>
          </a:r>
          <a:r>
            <a:rPr lang="en-MY" dirty="0" smtClean="0"/>
            <a:t>allocate the students </a:t>
          </a:r>
          <a:r>
            <a:rPr lang="en-MY" dirty="0" smtClean="0"/>
            <a:t>to </a:t>
          </a:r>
          <a:r>
            <a:rPr lang="en-MY" dirty="0" smtClean="0"/>
            <a:t>the </a:t>
          </a:r>
          <a:r>
            <a:rPr lang="en-MY" dirty="0" smtClean="0"/>
            <a:t>classes</a:t>
          </a:r>
          <a:endParaRPr lang="en-MY" dirty="0"/>
        </a:p>
      </dgm:t>
    </dgm:pt>
    <dgm:pt modelId="{A827EA1A-AFC4-4718-BA94-5D6831D04D0C}" type="parTrans" cxnId="{FA41356C-58EA-469B-856C-2FBD918D855E}">
      <dgm:prSet/>
      <dgm:spPr/>
      <dgm:t>
        <a:bodyPr/>
        <a:lstStyle/>
        <a:p>
          <a:endParaRPr lang="en-MY"/>
        </a:p>
      </dgm:t>
    </dgm:pt>
    <dgm:pt modelId="{13148DAB-69F7-4EFF-B829-BF898CC3D233}" type="sibTrans" cxnId="{FA41356C-58EA-469B-856C-2FBD918D855E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3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3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6B3982AE-1734-4D6B-A175-DA28872E52DA}" type="pres">
      <dgm:prSet presAssocID="{01859FCA-B425-47F1-AF90-C4625D135869}" presName="linNode" presStyleCnt="0"/>
      <dgm:spPr/>
    </dgm:pt>
    <dgm:pt modelId="{887BAE4C-D8FD-4231-AF16-7BE5C6558663}" type="pres">
      <dgm:prSet presAssocID="{01859FCA-B425-47F1-AF90-C4625D13586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E0BA379-AA1B-444D-A43A-D9FA05F112DF}" type="pres">
      <dgm:prSet presAssocID="{01859FCA-B425-47F1-AF90-C4625D13586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2552408-64B6-4863-945E-2F71939232CE}" type="pres">
      <dgm:prSet presAssocID="{E358371A-C3C1-4BE6-8C04-C746F2B443EC}" presName="spacing" presStyleCnt="0"/>
      <dgm:spPr/>
    </dgm:pt>
    <dgm:pt modelId="{A8FE49B0-225F-48F5-95C6-B54BAA72DB8A}" type="pres">
      <dgm:prSet presAssocID="{775C0087-2A3D-48CE-898C-2857A84B4C27}" presName="linNode" presStyleCnt="0"/>
      <dgm:spPr/>
    </dgm:pt>
    <dgm:pt modelId="{DF9997F3-4DBD-48FB-B03A-3B54C94B6FAA}" type="pres">
      <dgm:prSet presAssocID="{775C0087-2A3D-48CE-898C-2857A84B4C2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64263F8-7405-416A-AFFA-DE773E549F15}" type="pres">
      <dgm:prSet presAssocID="{775C0087-2A3D-48CE-898C-2857A84B4C2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7488302F-04E7-4EE9-9F0B-998CFBD7CF15}" srcId="{01859FCA-B425-47F1-AF90-C4625D135869}" destId="{064AE622-4A93-4C48-A940-BA0F2162CF74}" srcOrd="0" destOrd="0" parTransId="{73F4D9D1-87DA-4DC0-B95E-046BB0B1A324}" sibTransId="{EDB9C1D9-3F0C-486C-8475-9D865298E736}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D3DA4C6E-E39A-4785-B80F-FBD86603BD06}" type="presOf" srcId="{775C0087-2A3D-48CE-898C-2857A84B4C27}" destId="{DF9997F3-4DBD-48FB-B03A-3B54C94B6FAA}" srcOrd="0" destOrd="0" presId="urn:microsoft.com/office/officeart/2005/8/layout/vList6"/>
    <dgm:cxn modelId="{51DFA40E-F342-4B90-8220-CEC84FD097CB}" type="presOf" srcId="{01859FCA-B425-47F1-AF90-C4625D135869}" destId="{887BAE4C-D8FD-4231-AF16-7BE5C6558663}" srcOrd="0" destOrd="0" presId="urn:microsoft.com/office/officeart/2005/8/layout/vList6"/>
    <dgm:cxn modelId="{B2355494-C3B2-44D7-822D-7E37B5D2E5C3}" type="presOf" srcId="{093907F6-B3E5-4871-8F6A-BC58E98EFA2F}" destId="{7C710391-6276-4D03-AE3B-D11F290E1203}" srcOrd="0" destOrd="0" presId="urn:microsoft.com/office/officeart/2005/8/layout/vList6"/>
    <dgm:cxn modelId="{CD1B3C34-B523-4D09-84CD-114A65DD3242}" srcId="{093907F6-B3E5-4871-8F6A-BC58E98EFA2F}" destId="{01859FCA-B425-47F1-AF90-C4625D135869}" srcOrd="1" destOrd="0" parTransId="{BB3F7F6C-E379-4389-89A7-1F573F252E21}" sibTransId="{E358371A-C3C1-4BE6-8C04-C746F2B443EC}"/>
    <dgm:cxn modelId="{91178154-2BF7-44D3-AE51-EC33ED8C743D}" type="presOf" srcId="{B348C655-1A84-4C58-8B27-1BD4F5D38F1F}" destId="{D64263F8-7405-416A-AFFA-DE773E549F15}" srcOrd="0" destOrd="0" presId="urn:microsoft.com/office/officeart/2005/8/layout/vList6"/>
    <dgm:cxn modelId="{68152F03-7AEB-4E1C-8137-6D4FDC3ED3EF}" type="presOf" srcId="{68A098F9-3EC7-4CDE-BE5E-F9B3B6C3C02E}" destId="{82FE145B-C3C7-4BBF-B387-1B67A61F30A0}" srcOrd="0" destOrd="0" presId="urn:microsoft.com/office/officeart/2005/8/layout/vList6"/>
    <dgm:cxn modelId="{FA41356C-58EA-469B-856C-2FBD918D855E}" srcId="{775C0087-2A3D-48CE-898C-2857A84B4C27}" destId="{B348C655-1A84-4C58-8B27-1BD4F5D38F1F}" srcOrd="0" destOrd="0" parTransId="{A827EA1A-AFC4-4718-BA94-5D6831D04D0C}" sibTransId="{13148DAB-69F7-4EFF-B829-BF898CC3D233}"/>
    <dgm:cxn modelId="{1EC85DBA-164A-4C71-A6E9-A7F6E02467D3}" type="presOf" srcId="{064AE622-4A93-4C48-A940-BA0F2162CF74}" destId="{5E0BA379-AA1B-444D-A43A-D9FA05F112DF}" srcOrd="0" destOrd="0" presId="urn:microsoft.com/office/officeart/2005/8/layout/vList6"/>
    <dgm:cxn modelId="{A31A8100-B5E0-41EF-AD38-31A865B18BA9}" srcId="{093907F6-B3E5-4871-8F6A-BC58E98EFA2F}" destId="{775C0087-2A3D-48CE-898C-2857A84B4C27}" srcOrd="2" destOrd="0" parTransId="{E8F4D2F7-017D-462A-AE40-C3442826FD9A}" sibTransId="{F2710B20-F06B-4391-A3C1-AE9222CD216C}"/>
    <dgm:cxn modelId="{0001BDEA-0F66-44C8-B1A7-55A758861FE5}" type="presOf" srcId="{9BAF5902-733F-4B1A-841C-66114BB909F0}" destId="{16981EFA-6691-400D-8C4E-74051C4757A9}" srcOrd="0" destOrd="0" presId="urn:microsoft.com/office/officeart/2005/8/layout/vList6"/>
    <dgm:cxn modelId="{E2341C2B-30B0-40C6-AE29-E45EEC31A612}" srcId="{68A098F9-3EC7-4CDE-BE5E-F9B3B6C3C02E}" destId="{9BAF5902-733F-4B1A-841C-66114BB909F0}" srcOrd="0" destOrd="0" parTransId="{EFD11201-261C-4682-88A4-7FEA95FCC6C0}" sibTransId="{8FEFBE0D-B93B-47F1-8ECF-AAC271581CF1}"/>
    <dgm:cxn modelId="{4950A6FE-C6C3-4B9B-AB7C-92B45C12CE7F}" type="presParOf" srcId="{7C710391-6276-4D03-AE3B-D11F290E1203}" destId="{764CCFD4-A844-44B4-B0C9-BFC55140FAAD}" srcOrd="0" destOrd="0" presId="urn:microsoft.com/office/officeart/2005/8/layout/vList6"/>
    <dgm:cxn modelId="{CC7CAA5B-D860-46B5-A3D3-A7808E18C667}" type="presParOf" srcId="{764CCFD4-A844-44B4-B0C9-BFC55140FAAD}" destId="{82FE145B-C3C7-4BBF-B387-1B67A61F30A0}" srcOrd="0" destOrd="0" presId="urn:microsoft.com/office/officeart/2005/8/layout/vList6"/>
    <dgm:cxn modelId="{3DD0DD3F-D371-4BF0-979E-ABB6105EADDC}" type="presParOf" srcId="{764CCFD4-A844-44B4-B0C9-BFC55140FAAD}" destId="{16981EFA-6691-400D-8C4E-74051C4757A9}" srcOrd="1" destOrd="0" presId="urn:microsoft.com/office/officeart/2005/8/layout/vList6"/>
    <dgm:cxn modelId="{4DD19D4F-07AB-4877-BFE4-CB4696A45B88}" type="presParOf" srcId="{7C710391-6276-4D03-AE3B-D11F290E1203}" destId="{A49D1B80-9299-4BB0-AAD8-D410F44AA881}" srcOrd="1" destOrd="0" presId="urn:microsoft.com/office/officeart/2005/8/layout/vList6"/>
    <dgm:cxn modelId="{EA18D032-DE64-4E25-A748-C8EACA626E72}" type="presParOf" srcId="{7C710391-6276-4D03-AE3B-D11F290E1203}" destId="{6B3982AE-1734-4D6B-A175-DA28872E52DA}" srcOrd="2" destOrd="0" presId="urn:microsoft.com/office/officeart/2005/8/layout/vList6"/>
    <dgm:cxn modelId="{6969A928-4A5C-4B88-A529-A1BA07B2E5EE}" type="presParOf" srcId="{6B3982AE-1734-4D6B-A175-DA28872E52DA}" destId="{887BAE4C-D8FD-4231-AF16-7BE5C6558663}" srcOrd="0" destOrd="0" presId="urn:microsoft.com/office/officeart/2005/8/layout/vList6"/>
    <dgm:cxn modelId="{026D676E-8799-420B-B021-7ACC4AB3103E}" type="presParOf" srcId="{6B3982AE-1734-4D6B-A175-DA28872E52DA}" destId="{5E0BA379-AA1B-444D-A43A-D9FA05F112DF}" srcOrd="1" destOrd="0" presId="urn:microsoft.com/office/officeart/2005/8/layout/vList6"/>
    <dgm:cxn modelId="{8900B278-DD99-4034-B40B-C2A02503E745}" type="presParOf" srcId="{7C710391-6276-4D03-AE3B-D11F290E1203}" destId="{72552408-64B6-4863-945E-2F71939232CE}" srcOrd="3" destOrd="0" presId="urn:microsoft.com/office/officeart/2005/8/layout/vList6"/>
    <dgm:cxn modelId="{69D301DC-F577-4851-BD60-C03E3E418F61}" type="presParOf" srcId="{7C710391-6276-4D03-AE3B-D11F290E1203}" destId="{A8FE49B0-225F-48F5-95C6-B54BAA72DB8A}" srcOrd="4" destOrd="0" presId="urn:microsoft.com/office/officeart/2005/8/layout/vList6"/>
    <dgm:cxn modelId="{03D436BA-0B5C-456C-8625-891899CF6D06}" type="presParOf" srcId="{A8FE49B0-225F-48F5-95C6-B54BAA72DB8A}" destId="{DF9997F3-4DBD-48FB-B03A-3B54C94B6FAA}" srcOrd="0" destOrd="0" presId="urn:microsoft.com/office/officeart/2005/8/layout/vList6"/>
    <dgm:cxn modelId="{B3EA5B22-BFCC-44BC-9D22-2642BA1666EF}" type="presParOf" srcId="{A8FE49B0-225F-48F5-95C6-B54BAA72DB8A}" destId="{D64263F8-7405-416A-AFFA-DE773E549F1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Create Student Block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7E89D594-8A51-4652-A91A-6B17BD8D1C52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smtClean="0"/>
            <a:t>list the students </a:t>
          </a:r>
          <a:r>
            <a:rPr lang="en-US" dirty="0" smtClean="0"/>
            <a:t>to be </a:t>
          </a:r>
          <a:r>
            <a:rPr lang="en-US" dirty="0" smtClean="0"/>
            <a:t>enrolled</a:t>
          </a:r>
          <a:endParaRPr lang="en-MY" dirty="0"/>
        </a:p>
      </dgm:t>
    </dgm:pt>
    <dgm:pt modelId="{57E76674-8183-463E-84F8-439ACCBE2368}" type="sibTrans" cxnId="{D0192AC0-AA3A-4AB0-A5F4-18F12041C1E7}">
      <dgm:prSet/>
      <dgm:spPr/>
      <dgm:t>
        <a:bodyPr/>
        <a:lstStyle/>
        <a:p>
          <a:endParaRPr lang="en-MY"/>
        </a:p>
      </dgm:t>
    </dgm:pt>
    <dgm:pt modelId="{5E8AA21D-A0FC-4169-8050-8E4463CC10DF}" type="parTrans" cxnId="{D0192AC0-AA3A-4AB0-A5F4-18F12041C1E7}">
      <dgm:prSet/>
      <dgm:spPr/>
      <dgm:t>
        <a:bodyPr/>
        <a:lstStyle/>
        <a:p>
          <a:endParaRPr lang="en-MY"/>
        </a:p>
      </dgm:t>
    </dgm:pt>
    <dgm:pt modelId="{CA5251FC-CE88-4D02-853C-DFD8854E4BA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Create Class Block</a:t>
          </a:r>
          <a:endParaRPr lang="en-MY" dirty="0">
            <a:solidFill>
              <a:schemeClr val="tx1"/>
            </a:solidFill>
          </a:endParaRPr>
        </a:p>
      </dgm:t>
    </dgm:pt>
    <dgm:pt modelId="{BAE836C9-9386-44F1-A1EC-0C2080C98484}" type="parTrans" cxnId="{EA088491-D429-45AF-A931-CF3DA577F349}">
      <dgm:prSet/>
      <dgm:spPr/>
      <dgm:t>
        <a:bodyPr/>
        <a:lstStyle/>
        <a:p>
          <a:endParaRPr lang="en-MY"/>
        </a:p>
      </dgm:t>
    </dgm:pt>
    <dgm:pt modelId="{27D396B9-AB1A-4134-B91C-CDC234D72700}" type="sibTrans" cxnId="{EA088491-D429-45AF-A931-CF3DA577F349}">
      <dgm:prSet/>
      <dgm:spPr/>
      <dgm:t>
        <a:bodyPr/>
        <a:lstStyle/>
        <a:p>
          <a:endParaRPr lang="en-MY"/>
        </a:p>
      </dgm:t>
    </dgm:pt>
    <dgm:pt modelId="{294871A9-C464-445E-8A20-0026E40BAD51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smtClean="0"/>
            <a:t>list the class/ classes for students </a:t>
          </a:r>
          <a:r>
            <a:rPr lang="en-US" dirty="0" smtClean="0"/>
            <a:t>to be </a:t>
          </a:r>
          <a:r>
            <a:rPr lang="en-US" dirty="0" smtClean="0"/>
            <a:t>enrolled</a:t>
          </a:r>
          <a:endParaRPr lang="en-MY" dirty="0"/>
        </a:p>
      </dgm:t>
    </dgm:pt>
    <dgm:pt modelId="{FEBEBE2A-BC64-4EBC-B529-D70E13C0AE01}" type="parTrans" cxnId="{972FA58B-FD17-41E8-9F55-BD4793DCF8AD}">
      <dgm:prSet/>
      <dgm:spPr/>
      <dgm:t>
        <a:bodyPr/>
        <a:lstStyle/>
        <a:p>
          <a:endParaRPr lang="en-MY"/>
        </a:p>
      </dgm:t>
    </dgm:pt>
    <dgm:pt modelId="{DFCBB243-B928-4859-AC03-DF788A6DEEB8}" type="sibTrans" cxnId="{972FA58B-FD17-41E8-9F55-BD4793DCF8AD}">
      <dgm:prSet/>
      <dgm:spPr/>
      <dgm:t>
        <a:bodyPr/>
        <a:lstStyle/>
        <a:p>
          <a:endParaRPr lang="en-MY"/>
        </a:p>
      </dgm:t>
    </dgm:pt>
    <dgm:pt modelId="{86E63690-F095-464E-983A-2DD7457CE89F}">
      <dgm:prSet phldrT="[Text]"/>
      <dgm:spPr/>
      <dgm:t>
        <a:bodyPr/>
        <a:lstStyle/>
        <a:p>
          <a:r>
            <a:rPr lang="en-MY" dirty="0" smtClean="0"/>
            <a:t>To </a:t>
          </a:r>
          <a:r>
            <a:rPr lang="en-MY" dirty="0" smtClean="0"/>
            <a:t>allocate the students </a:t>
          </a:r>
          <a:r>
            <a:rPr lang="en-MY" dirty="0" smtClean="0"/>
            <a:t>to </a:t>
          </a:r>
          <a:r>
            <a:rPr lang="en-MY" dirty="0" smtClean="0"/>
            <a:t>the </a:t>
          </a:r>
          <a:r>
            <a:rPr lang="en-MY" dirty="0" smtClean="0"/>
            <a:t>classes</a:t>
          </a:r>
          <a:endParaRPr lang="en-MY" dirty="0"/>
        </a:p>
      </dgm:t>
    </dgm:pt>
    <dgm:pt modelId="{0DF1F009-FBC8-48FD-8CF7-6146B464146B}" type="sibTrans" cxnId="{1AA1D48E-6FFF-4EFA-840A-AB24C6835FB2}">
      <dgm:prSet/>
      <dgm:spPr/>
      <dgm:t>
        <a:bodyPr/>
        <a:lstStyle/>
        <a:p>
          <a:endParaRPr lang="en-MY"/>
        </a:p>
      </dgm:t>
    </dgm:pt>
    <dgm:pt modelId="{A08A12DD-206A-4C82-BD24-3599259FF5E7}" type="parTrans" cxnId="{1AA1D48E-6FFF-4EFA-840A-AB24C6835FB2}">
      <dgm:prSet/>
      <dgm:spPr/>
      <dgm:t>
        <a:bodyPr/>
        <a:lstStyle/>
        <a:p>
          <a:endParaRPr lang="en-MY"/>
        </a:p>
      </dgm:t>
    </dgm:pt>
    <dgm:pt modelId="{81A025B1-1666-4C2C-9C6B-9FD2E8316D7C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Register Student to Classes</a:t>
          </a:r>
          <a:endParaRPr lang="en-MY" dirty="0"/>
        </a:p>
      </dgm:t>
    </dgm:pt>
    <dgm:pt modelId="{D29AF47D-EB99-4036-8657-AAA880521293}" type="parTrans" cxnId="{F2AAE7C6-C271-4165-9DD9-38799114404B}">
      <dgm:prSet/>
      <dgm:spPr/>
      <dgm:t>
        <a:bodyPr/>
        <a:lstStyle/>
        <a:p>
          <a:endParaRPr lang="en-MY"/>
        </a:p>
      </dgm:t>
    </dgm:pt>
    <dgm:pt modelId="{B7912F97-B3C1-42A9-8643-3C32D6DC2289}" type="sibTrans" cxnId="{F2AAE7C6-C271-4165-9DD9-38799114404B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3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3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F3ED4228-4443-4D23-9015-22CD03EF8575}" type="pres">
      <dgm:prSet presAssocID="{CA5251FC-CE88-4D02-853C-DFD8854E4BA5}" presName="linNode" presStyleCnt="0"/>
      <dgm:spPr/>
    </dgm:pt>
    <dgm:pt modelId="{D61E7437-5128-479C-BF0A-AC079B61ABE5}" type="pres">
      <dgm:prSet presAssocID="{CA5251FC-CE88-4D02-853C-DFD8854E4BA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DF5FE96-4DBB-4F84-A59C-05B075B11377}" type="pres">
      <dgm:prSet presAssocID="{CA5251FC-CE88-4D02-853C-DFD8854E4BA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0331EC7-FA4F-4C4D-B9F8-97A0C548DB23}" type="pres">
      <dgm:prSet presAssocID="{27D396B9-AB1A-4134-B91C-CDC234D72700}" presName="spacing" presStyleCnt="0"/>
      <dgm:spPr/>
    </dgm:pt>
    <dgm:pt modelId="{69506AB1-573D-4AB5-AF17-A109637B42E3}" type="pres">
      <dgm:prSet presAssocID="{81A025B1-1666-4C2C-9C6B-9FD2E8316D7C}" presName="linNode" presStyleCnt="0"/>
      <dgm:spPr/>
    </dgm:pt>
    <dgm:pt modelId="{7C747FA4-5CBA-43E2-82F7-D6AC376EB933}" type="pres">
      <dgm:prSet presAssocID="{81A025B1-1666-4C2C-9C6B-9FD2E8316D7C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E4A929F-4B36-424D-8A28-842C4FCAE0A8}" type="pres">
      <dgm:prSet presAssocID="{81A025B1-1666-4C2C-9C6B-9FD2E8316D7C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0192AC0-AA3A-4AB0-A5F4-18F12041C1E7}" srcId="{68A098F9-3EC7-4CDE-BE5E-F9B3B6C3C02E}" destId="{7E89D594-8A51-4652-A91A-6B17BD8D1C52}" srcOrd="0" destOrd="0" parTransId="{5E8AA21D-A0FC-4169-8050-8E4463CC10DF}" sibTransId="{57E76674-8183-463E-84F8-439ACCBE2368}"/>
    <dgm:cxn modelId="{BF7F1F3C-8BDA-4144-A1B8-718B7A6602B7}" type="presOf" srcId="{86E63690-F095-464E-983A-2DD7457CE89F}" destId="{FE4A929F-4B36-424D-8A28-842C4FCAE0A8}" srcOrd="0" destOrd="0" presId="urn:microsoft.com/office/officeart/2005/8/layout/vList6"/>
    <dgm:cxn modelId="{4A784760-6621-45D4-B245-8B3960CA0C9E}" type="presOf" srcId="{294871A9-C464-445E-8A20-0026E40BAD51}" destId="{9DF5FE96-4DBB-4F84-A59C-05B075B11377}" srcOrd="0" destOrd="0" presId="urn:microsoft.com/office/officeart/2005/8/layout/vList6"/>
    <dgm:cxn modelId="{62E15E2E-8A41-48CD-A920-5146B39145BA}" type="presOf" srcId="{7E89D594-8A51-4652-A91A-6B17BD8D1C52}" destId="{16981EFA-6691-400D-8C4E-74051C4757A9}" srcOrd="0" destOrd="0" presId="urn:microsoft.com/office/officeart/2005/8/layout/vList6"/>
    <dgm:cxn modelId="{27E324E0-AC28-48C3-B10A-60FD4389121E}" type="presOf" srcId="{093907F6-B3E5-4871-8F6A-BC58E98EFA2F}" destId="{7C710391-6276-4D03-AE3B-D11F290E1203}" srcOrd="0" destOrd="0" presId="urn:microsoft.com/office/officeart/2005/8/layout/vList6"/>
    <dgm:cxn modelId="{15CAF14B-27B4-4406-A423-B2BCE3CF8CC0}" type="presOf" srcId="{CA5251FC-CE88-4D02-853C-DFD8854E4BA5}" destId="{D61E7437-5128-479C-BF0A-AC079B61ABE5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EA088491-D429-45AF-A931-CF3DA577F349}" srcId="{093907F6-B3E5-4871-8F6A-BC58E98EFA2F}" destId="{CA5251FC-CE88-4D02-853C-DFD8854E4BA5}" srcOrd="1" destOrd="0" parTransId="{BAE836C9-9386-44F1-A1EC-0C2080C98484}" sibTransId="{27D396B9-AB1A-4134-B91C-CDC234D72700}"/>
    <dgm:cxn modelId="{1C255F9D-60A1-4435-AE0A-D348457E643A}" type="presOf" srcId="{81A025B1-1666-4C2C-9C6B-9FD2E8316D7C}" destId="{7C747FA4-5CBA-43E2-82F7-D6AC376EB933}" srcOrd="0" destOrd="0" presId="urn:microsoft.com/office/officeart/2005/8/layout/vList6"/>
    <dgm:cxn modelId="{1AA1D48E-6FFF-4EFA-840A-AB24C6835FB2}" srcId="{81A025B1-1666-4C2C-9C6B-9FD2E8316D7C}" destId="{86E63690-F095-464E-983A-2DD7457CE89F}" srcOrd="0" destOrd="0" parTransId="{A08A12DD-206A-4C82-BD24-3599259FF5E7}" sibTransId="{0DF1F009-FBC8-48FD-8CF7-6146B464146B}"/>
    <dgm:cxn modelId="{F2AAE7C6-C271-4165-9DD9-38799114404B}" srcId="{093907F6-B3E5-4871-8F6A-BC58E98EFA2F}" destId="{81A025B1-1666-4C2C-9C6B-9FD2E8316D7C}" srcOrd="2" destOrd="0" parTransId="{D29AF47D-EB99-4036-8657-AAA880521293}" sibTransId="{B7912F97-B3C1-42A9-8643-3C32D6DC2289}"/>
    <dgm:cxn modelId="{972FA58B-FD17-41E8-9F55-BD4793DCF8AD}" srcId="{CA5251FC-CE88-4D02-853C-DFD8854E4BA5}" destId="{294871A9-C464-445E-8A20-0026E40BAD51}" srcOrd="0" destOrd="0" parTransId="{FEBEBE2A-BC64-4EBC-B529-D70E13C0AE01}" sibTransId="{DFCBB243-B928-4859-AC03-DF788A6DEEB8}"/>
    <dgm:cxn modelId="{FBACA5E2-E2AC-4934-8619-804BE109343F}" type="presOf" srcId="{68A098F9-3EC7-4CDE-BE5E-F9B3B6C3C02E}" destId="{82FE145B-C3C7-4BBF-B387-1B67A61F30A0}" srcOrd="0" destOrd="0" presId="urn:microsoft.com/office/officeart/2005/8/layout/vList6"/>
    <dgm:cxn modelId="{919219DC-7ACA-4EFC-B146-EE59C1202605}" type="presParOf" srcId="{7C710391-6276-4D03-AE3B-D11F290E1203}" destId="{764CCFD4-A844-44B4-B0C9-BFC55140FAAD}" srcOrd="0" destOrd="0" presId="urn:microsoft.com/office/officeart/2005/8/layout/vList6"/>
    <dgm:cxn modelId="{BAC7131D-97A1-4906-9D49-514644F6E481}" type="presParOf" srcId="{764CCFD4-A844-44B4-B0C9-BFC55140FAAD}" destId="{82FE145B-C3C7-4BBF-B387-1B67A61F30A0}" srcOrd="0" destOrd="0" presId="urn:microsoft.com/office/officeart/2005/8/layout/vList6"/>
    <dgm:cxn modelId="{A9CAA979-811A-4081-903A-419A03344329}" type="presParOf" srcId="{764CCFD4-A844-44B4-B0C9-BFC55140FAAD}" destId="{16981EFA-6691-400D-8C4E-74051C4757A9}" srcOrd="1" destOrd="0" presId="urn:microsoft.com/office/officeart/2005/8/layout/vList6"/>
    <dgm:cxn modelId="{84C69CF5-5E8D-4602-81EF-EB23A4E5EB17}" type="presParOf" srcId="{7C710391-6276-4D03-AE3B-D11F290E1203}" destId="{A49D1B80-9299-4BB0-AAD8-D410F44AA881}" srcOrd="1" destOrd="0" presId="urn:microsoft.com/office/officeart/2005/8/layout/vList6"/>
    <dgm:cxn modelId="{38180F9D-6E2D-4733-9DBC-51C8C76B10B4}" type="presParOf" srcId="{7C710391-6276-4D03-AE3B-D11F290E1203}" destId="{F3ED4228-4443-4D23-9015-22CD03EF8575}" srcOrd="2" destOrd="0" presId="urn:microsoft.com/office/officeart/2005/8/layout/vList6"/>
    <dgm:cxn modelId="{BDC0D198-9764-4642-8421-4CEED1BE707A}" type="presParOf" srcId="{F3ED4228-4443-4D23-9015-22CD03EF8575}" destId="{D61E7437-5128-479C-BF0A-AC079B61ABE5}" srcOrd="0" destOrd="0" presId="urn:microsoft.com/office/officeart/2005/8/layout/vList6"/>
    <dgm:cxn modelId="{6BCC9069-8015-4EBA-BE59-20769E83FE6D}" type="presParOf" srcId="{F3ED4228-4443-4D23-9015-22CD03EF8575}" destId="{9DF5FE96-4DBB-4F84-A59C-05B075B11377}" srcOrd="1" destOrd="0" presId="urn:microsoft.com/office/officeart/2005/8/layout/vList6"/>
    <dgm:cxn modelId="{ACEDBA79-A6B0-4795-8C12-ADF13750CCDC}" type="presParOf" srcId="{7C710391-6276-4D03-AE3B-D11F290E1203}" destId="{40331EC7-FA4F-4C4D-B9F8-97A0C548DB23}" srcOrd="3" destOrd="0" presId="urn:microsoft.com/office/officeart/2005/8/layout/vList6"/>
    <dgm:cxn modelId="{E4D80679-6CBE-42D7-B37B-4A22ABC061A9}" type="presParOf" srcId="{7C710391-6276-4D03-AE3B-D11F290E1203}" destId="{69506AB1-573D-4AB5-AF17-A109637B42E3}" srcOrd="4" destOrd="0" presId="urn:microsoft.com/office/officeart/2005/8/layout/vList6"/>
    <dgm:cxn modelId="{E4931DA1-924B-4E48-9E69-0CC942B550EE}" type="presParOf" srcId="{69506AB1-573D-4AB5-AF17-A109637B42E3}" destId="{7C747FA4-5CBA-43E2-82F7-D6AC376EB933}" srcOrd="0" destOrd="0" presId="urn:microsoft.com/office/officeart/2005/8/layout/vList6"/>
    <dgm:cxn modelId="{4215323B-8D18-4EF4-A7E5-7E7596A94461}" type="presParOf" srcId="{69506AB1-573D-4AB5-AF17-A109637B42E3}" destId="{FE4A929F-4B36-424D-8A28-842C4FCAE0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Create Student Block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EFAD0921-2ADB-4169-96B2-EA42F83CC7A6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smtClean="0"/>
            <a:t>list the students </a:t>
          </a:r>
          <a:r>
            <a:rPr lang="en-US" dirty="0" smtClean="0"/>
            <a:t>to be </a:t>
          </a:r>
          <a:r>
            <a:rPr lang="en-US" dirty="0" smtClean="0"/>
            <a:t>enrolled</a:t>
          </a:r>
          <a:endParaRPr lang="en-MY" dirty="0"/>
        </a:p>
      </dgm:t>
    </dgm:pt>
    <dgm:pt modelId="{23F03C78-9E84-4379-84DC-CDE7C85BCA68}" type="parTrans" cxnId="{9EBA7039-ACB5-4549-AB51-44495CB279F1}">
      <dgm:prSet/>
      <dgm:spPr/>
      <dgm:t>
        <a:bodyPr/>
        <a:lstStyle/>
        <a:p>
          <a:endParaRPr lang="en-MY"/>
        </a:p>
      </dgm:t>
    </dgm:pt>
    <dgm:pt modelId="{EE7B4438-5542-4673-82A2-6BC5BDD75BE2}" type="sibTrans" cxnId="{9EBA7039-ACB5-4549-AB51-44495CB279F1}">
      <dgm:prSet/>
      <dgm:spPr/>
      <dgm:t>
        <a:bodyPr/>
        <a:lstStyle/>
        <a:p>
          <a:endParaRPr lang="en-MY"/>
        </a:p>
      </dgm:t>
    </dgm:pt>
    <dgm:pt modelId="{7C64EA94-AB76-41B7-84B3-77A1E9085F8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Create Class Block</a:t>
          </a:r>
          <a:endParaRPr lang="en-MY" dirty="0">
            <a:solidFill>
              <a:schemeClr val="tx1"/>
            </a:solidFill>
          </a:endParaRPr>
        </a:p>
      </dgm:t>
    </dgm:pt>
    <dgm:pt modelId="{4D07B85C-D9F6-4008-920D-CC355B771A5D}" type="parTrans" cxnId="{16E79C38-EEA3-4745-8DDC-DC5954083857}">
      <dgm:prSet/>
      <dgm:spPr/>
      <dgm:t>
        <a:bodyPr/>
        <a:lstStyle/>
        <a:p>
          <a:endParaRPr lang="en-MY"/>
        </a:p>
      </dgm:t>
    </dgm:pt>
    <dgm:pt modelId="{AB4EC69E-AC91-4843-982A-901367307332}" type="sibTrans" cxnId="{16E79C38-EEA3-4745-8DDC-DC5954083857}">
      <dgm:prSet/>
      <dgm:spPr/>
      <dgm:t>
        <a:bodyPr/>
        <a:lstStyle/>
        <a:p>
          <a:endParaRPr lang="en-MY"/>
        </a:p>
      </dgm:t>
    </dgm:pt>
    <dgm:pt modelId="{D6709D89-833D-492C-AAA3-80F21C36D802}">
      <dgm:prSet phldrT="[Text]"/>
      <dgm:spPr/>
      <dgm:t>
        <a:bodyPr/>
        <a:lstStyle/>
        <a:p>
          <a:r>
            <a:rPr lang="en-US" dirty="0" smtClean="0"/>
            <a:t>To </a:t>
          </a:r>
          <a:r>
            <a:rPr lang="en-US" dirty="0" smtClean="0"/>
            <a:t>list the class/ classes for students </a:t>
          </a:r>
          <a:r>
            <a:rPr lang="en-US" dirty="0" smtClean="0"/>
            <a:t>to be </a:t>
          </a:r>
          <a:r>
            <a:rPr lang="en-US" dirty="0" smtClean="0"/>
            <a:t>enrolled</a:t>
          </a:r>
          <a:endParaRPr lang="en-MY" dirty="0"/>
        </a:p>
      </dgm:t>
    </dgm:pt>
    <dgm:pt modelId="{DC91EC6A-F1F8-473E-AE84-67C2092B2189}" type="parTrans" cxnId="{E8F028C7-C9CA-46E4-8DFB-1D6189A1C989}">
      <dgm:prSet/>
      <dgm:spPr/>
      <dgm:t>
        <a:bodyPr/>
        <a:lstStyle/>
        <a:p>
          <a:endParaRPr lang="en-MY"/>
        </a:p>
      </dgm:t>
    </dgm:pt>
    <dgm:pt modelId="{8E735241-4A57-4854-938F-C06D9DBF1838}" type="sibTrans" cxnId="{E8F028C7-C9CA-46E4-8DFB-1D6189A1C989}">
      <dgm:prSet/>
      <dgm:spPr/>
      <dgm:t>
        <a:bodyPr/>
        <a:lstStyle/>
        <a:p>
          <a:endParaRPr lang="en-MY"/>
        </a:p>
      </dgm:t>
    </dgm:pt>
    <dgm:pt modelId="{424EEBC8-94F2-46D0-902B-DF3B578C1843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Register Student to Classes</a:t>
          </a:r>
          <a:endParaRPr lang="en-MY" dirty="0"/>
        </a:p>
      </dgm:t>
    </dgm:pt>
    <dgm:pt modelId="{8E034376-2924-43AC-916F-D08B2AE48664}" type="parTrans" cxnId="{5F928664-4ABC-4BB9-B3BF-E0950722965D}">
      <dgm:prSet/>
      <dgm:spPr/>
      <dgm:t>
        <a:bodyPr/>
        <a:lstStyle/>
        <a:p>
          <a:endParaRPr lang="en-MY"/>
        </a:p>
      </dgm:t>
    </dgm:pt>
    <dgm:pt modelId="{8B53CC26-AF4D-46B3-A58E-2EFB704C836A}" type="sibTrans" cxnId="{5F928664-4ABC-4BB9-B3BF-E0950722965D}">
      <dgm:prSet/>
      <dgm:spPr/>
      <dgm:t>
        <a:bodyPr/>
        <a:lstStyle/>
        <a:p>
          <a:endParaRPr lang="en-MY"/>
        </a:p>
      </dgm:t>
    </dgm:pt>
    <dgm:pt modelId="{A08C378A-5688-401E-BFF6-E124F720F798}">
      <dgm:prSet phldrT="[Text]"/>
      <dgm:spPr/>
      <dgm:t>
        <a:bodyPr/>
        <a:lstStyle/>
        <a:p>
          <a:r>
            <a:rPr lang="en-MY" dirty="0" smtClean="0"/>
            <a:t>To </a:t>
          </a:r>
          <a:r>
            <a:rPr lang="en-MY" dirty="0" smtClean="0"/>
            <a:t>allocate the students </a:t>
          </a:r>
          <a:r>
            <a:rPr lang="en-MY" dirty="0" smtClean="0"/>
            <a:t>to </a:t>
          </a:r>
          <a:r>
            <a:rPr lang="en-MY" dirty="0" smtClean="0"/>
            <a:t>the </a:t>
          </a:r>
          <a:r>
            <a:rPr lang="en-MY" dirty="0" smtClean="0"/>
            <a:t>classes</a:t>
          </a:r>
          <a:endParaRPr lang="en-MY" dirty="0"/>
        </a:p>
      </dgm:t>
    </dgm:pt>
    <dgm:pt modelId="{393D7413-D6CA-4CF8-B09A-4152372A2242}" type="parTrans" cxnId="{5D223AF2-17CC-47DD-9294-7E81B86376B2}">
      <dgm:prSet/>
      <dgm:spPr/>
      <dgm:t>
        <a:bodyPr/>
        <a:lstStyle/>
        <a:p>
          <a:endParaRPr lang="en-MY"/>
        </a:p>
      </dgm:t>
    </dgm:pt>
    <dgm:pt modelId="{B9486E8F-B2D0-47CC-A96F-19BCCE6CC4B5}" type="sibTrans" cxnId="{5D223AF2-17CC-47DD-9294-7E81B86376B2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3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3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2615642B-F381-4469-808C-5CC1DA392832}" type="pres">
      <dgm:prSet presAssocID="{7C64EA94-AB76-41B7-84B3-77A1E9085F88}" presName="linNode" presStyleCnt="0"/>
      <dgm:spPr/>
    </dgm:pt>
    <dgm:pt modelId="{B56E4646-C921-4EA3-9788-31CC65688363}" type="pres">
      <dgm:prSet presAssocID="{7C64EA94-AB76-41B7-84B3-77A1E9085F8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DE15DA5-570E-4BB9-ADC2-F72D186370B8}" type="pres">
      <dgm:prSet presAssocID="{7C64EA94-AB76-41B7-84B3-77A1E9085F8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1DC68D0-C91D-4E4D-BEA9-6223DCC1E67F}" type="pres">
      <dgm:prSet presAssocID="{AB4EC69E-AC91-4843-982A-901367307332}" presName="spacing" presStyleCnt="0"/>
      <dgm:spPr/>
    </dgm:pt>
    <dgm:pt modelId="{C0ED08D7-1A15-42FA-AA9A-0F306F9F2CBB}" type="pres">
      <dgm:prSet presAssocID="{424EEBC8-94F2-46D0-902B-DF3B578C1843}" presName="linNode" presStyleCnt="0"/>
      <dgm:spPr/>
    </dgm:pt>
    <dgm:pt modelId="{AB0F3B77-1370-4D9C-AA18-813A241EE12F}" type="pres">
      <dgm:prSet presAssocID="{424EEBC8-94F2-46D0-902B-DF3B578C1843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B2B40A1-39E4-419B-87E9-759DA5756B38}" type="pres">
      <dgm:prSet presAssocID="{424EEBC8-94F2-46D0-902B-DF3B578C1843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5F928664-4ABC-4BB9-B3BF-E0950722965D}" srcId="{093907F6-B3E5-4871-8F6A-BC58E98EFA2F}" destId="{424EEBC8-94F2-46D0-902B-DF3B578C1843}" srcOrd="2" destOrd="0" parTransId="{8E034376-2924-43AC-916F-D08B2AE48664}" sibTransId="{8B53CC26-AF4D-46B3-A58E-2EFB704C836A}"/>
    <dgm:cxn modelId="{9EBA7039-ACB5-4549-AB51-44495CB279F1}" srcId="{68A098F9-3EC7-4CDE-BE5E-F9B3B6C3C02E}" destId="{EFAD0921-2ADB-4169-96B2-EA42F83CC7A6}" srcOrd="0" destOrd="0" parTransId="{23F03C78-9E84-4379-84DC-CDE7C85BCA68}" sibTransId="{EE7B4438-5542-4673-82A2-6BC5BDD75BE2}"/>
    <dgm:cxn modelId="{7DAB3B8A-D0DA-4712-886D-09D710978C93}" type="presOf" srcId="{D6709D89-833D-492C-AAA3-80F21C36D802}" destId="{DDE15DA5-570E-4BB9-ADC2-F72D186370B8}" srcOrd="0" destOrd="0" presId="urn:microsoft.com/office/officeart/2005/8/layout/vList6"/>
    <dgm:cxn modelId="{0F193991-19A9-472F-9798-CB76FF6091D2}" type="presOf" srcId="{093907F6-B3E5-4871-8F6A-BC58E98EFA2F}" destId="{7C710391-6276-4D03-AE3B-D11F290E1203}" srcOrd="0" destOrd="0" presId="urn:microsoft.com/office/officeart/2005/8/layout/vList6"/>
    <dgm:cxn modelId="{16E79C38-EEA3-4745-8DDC-DC5954083857}" srcId="{093907F6-B3E5-4871-8F6A-BC58E98EFA2F}" destId="{7C64EA94-AB76-41B7-84B3-77A1E9085F88}" srcOrd="1" destOrd="0" parTransId="{4D07B85C-D9F6-4008-920D-CC355B771A5D}" sibTransId="{AB4EC69E-AC91-4843-982A-901367307332}"/>
    <dgm:cxn modelId="{B2225769-7B31-41AC-9644-A246AE607784}" type="presOf" srcId="{EFAD0921-2ADB-4169-96B2-EA42F83CC7A6}" destId="{16981EFA-6691-400D-8C4E-74051C4757A9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750F7465-0B2D-4196-8FC0-EC82BB879276}" type="presOf" srcId="{7C64EA94-AB76-41B7-84B3-77A1E9085F88}" destId="{B56E4646-C921-4EA3-9788-31CC65688363}" srcOrd="0" destOrd="0" presId="urn:microsoft.com/office/officeart/2005/8/layout/vList6"/>
    <dgm:cxn modelId="{54AB9E9E-28EB-41BA-82DD-CCA0CFED94B5}" type="presOf" srcId="{424EEBC8-94F2-46D0-902B-DF3B578C1843}" destId="{AB0F3B77-1370-4D9C-AA18-813A241EE12F}" srcOrd="0" destOrd="0" presId="urn:microsoft.com/office/officeart/2005/8/layout/vList6"/>
    <dgm:cxn modelId="{5AF1EE57-75FA-4C1A-96D0-847998E9A0CA}" type="presOf" srcId="{68A098F9-3EC7-4CDE-BE5E-F9B3B6C3C02E}" destId="{82FE145B-C3C7-4BBF-B387-1B67A61F30A0}" srcOrd="0" destOrd="0" presId="urn:microsoft.com/office/officeart/2005/8/layout/vList6"/>
    <dgm:cxn modelId="{5D223AF2-17CC-47DD-9294-7E81B86376B2}" srcId="{424EEBC8-94F2-46D0-902B-DF3B578C1843}" destId="{A08C378A-5688-401E-BFF6-E124F720F798}" srcOrd="0" destOrd="0" parTransId="{393D7413-D6CA-4CF8-B09A-4152372A2242}" sibTransId="{B9486E8F-B2D0-47CC-A96F-19BCCE6CC4B5}"/>
    <dgm:cxn modelId="{E8F028C7-C9CA-46E4-8DFB-1D6189A1C989}" srcId="{7C64EA94-AB76-41B7-84B3-77A1E9085F88}" destId="{D6709D89-833D-492C-AAA3-80F21C36D802}" srcOrd="0" destOrd="0" parTransId="{DC91EC6A-F1F8-473E-AE84-67C2092B2189}" sibTransId="{8E735241-4A57-4854-938F-C06D9DBF1838}"/>
    <dgm:cxn modelId="{2ECB15F1-5B59-4C17-8C85-5BB0FD0F5E15}" type="presOf" srcId="{A08C378A-5688-401E-BFF6-E124F720F798}" destId="{AB2B40A1-39E4-419B-87E9-759DA5756B38}" srcOrd="0" destOrd="0" presId="urn:microsoft.com/office/officeart/2005/8/layout/vList6"/>
    <dgm:cxn modelId="{D2752523-0D19-48DD-96EF-4E3AFF9E5F9A}" type="presParOf" srcId="{7C710391-6276-4D03-AE3B-D11F290E1203}" destId="{764CCFD4-A844-44B4-B0C9-BFC55140FAAD}" srcOrd="0" destOrd="0" presId="urn:microsoft.com/office/officeart/2005/8/layout/vList6"/>
    <dgm:cxn modelId="{6137344F-C2F5-461C-A8D5-4417D8607ADB}" type="presParOf" srcId="{764CCFD4-A844-44B4-B0C9-BFC55140FAAD}" destId="{82FE145B-C3C7-4BBF-B387-1B67A61F30A0}" srcOrd="0" destOrd="0" presId="urn:microsoft.com/office/officeart/2005/8/layout/vList6"/>
    <dgm:cxn modelId="{5D8553A5-6C7B-42B4-8517-483EFD83795A}" type="presParOf" srcId="{764CCFD4-A844-44B4-B0C9-BFC55140FAAD}" destId="{16981EFA-6691-400D-8C4E-74051C4757A9}" srcOrd="1" destOrd="0" presId="urn:microsoft.com/office/officeart/2005/8/layout/vList6"/>
    <dgm:cxn modelId="{7D7CC19A-87D8-4E26-AFF2-35FB94BD0E38}" type="presParOf" srcId="{7C710391-6276-4D03-AE3B-D11F290E1203}" destId="{A49D1B80-9299-4BB0-AAD8-D410F44AA881}" srcOrd="1" destOrd="0" presId="urn:microsoft.com/office/officeart/2005/8/layout/vList6"/>
    <dgm:cxn modelId="{DBF2B859-FFE4-4787-92C6-BFE16A97EB09}" type="presParOf" srcId="{7C710391-6276-4D03-AE3B-D11F290E1203}" destId="{2615642B-F381-4469-808C-5CC1DA392832}" srcOrd="2" destOrd="0" presId="urn:microsoft.com/office/officeart/2005/8/layout/vList6"/>
    <dgm:cxn modelId="{BD548C29-0A2E-4514-B684-A35D3D14A7BA}" type="presParOf" srcId="{2615642B-F381-4469-808C-5CC1DA392832}" destId="{B56E4646-C921-4EA3-9788-31CC65688363}" srcOrd="0" destOrd="0" presId="urn:microsoft.com/office/officeart/2005/8/layout/vList6"/>
    <dgm:cxn modelId="{CAB9E038-9ABA-41FB-A29F-66370D94F921}" type="presParOf" srcId="{2615642B-F381-4469-808C-5CC1DA392832}" destId="{DDE15DA5-570E-4BB9-ADC2-F72D186370B8}" srcOrd="1" destOrd="0" presId="urn:microsoft.com/office/officeart/2005/8/layout/vList6"/>
    <dgm:cxn modelId="{174D43E3-BB09-4470-BD37-CBC342A1E928}" type="presParOf" srcId="{7C710391-6276-4D03-AE3B-D11F290E1203}" destId="{81DC68D0-C91D-4E4D-BEA9-6223DCC1E67F}" srcOrd="3" destOrd="0" presId="urn:microsoft.com/office/officeart/2005/8/layout/vList6"/>
    <dgm:cxn modelId="{3D12AB49-2A23-4CDB-B8FD-FAA9B7F7544C}" type="presParOf" srcId="{7C710391-6276-4D03-AE3B-D11F290E1203}" destId="{C0ED08D7-1A15-42FA-AA9A-0F306F9F2CBB}" srcOrd="4" destOrd="0" presId="urn:microsoft.com/office/officeart/2005/8/layout/vList6"/>
    <dgm:cxn modelId="{505FAFA3-4E8D-4132-AB39-B695DDBC6ECB}" type="presParOf" srcId="{C0ED08D7-1A15-42FA-AA9A-0F306F9F2CBB}" destId="{AB0F3B77-1370-4D9C-AA18-813A241EE12F}" srcOrd="0" destOrd="0" presId="urn:microsoft.com/office/officeart/2005/8/layout/vList6"/>
    <dgm:cxn modelId="{4947D151-C9BA-4F6F-ADEF-960361B28A70}" type="presParOf" srcId="{C0ED08D7-1A15-42FA-AA9A-0F306F9F2CBB}" destId="{AB2B40A1-39E4-419B-87E9-759DA5756B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smtClean="0">
              <a:solidFill>
                <a:schemeClr val="tx1"/>
              </a:solidFill>
            </a:rPr>
            <a:t>1. Generate Exam Sequence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0C14CA4E-0A22-45E1-8811-5C4F9001E12D}">
      <dgm:prSet phldrT="[Text]"/>
      <dgm:spPr/>
      <dgm:t>
        <a:bodyPr/>
        <a:lstStyle/>
        <a:p>
          <a:r>
            <a:rPr lang="en-US" dirty="0" smtClean="0"/>
            <a:t>To allow the School Exam Secretary to generate exam sequence Numbers</a:t>
          </a:r>
          <a:endParaRPr lang="en-MY" dirty="0"/>
        </a:p>
      </dgm:t>
    </dgm:pt>
    <dgm:pt modelId="{FAE3A43B-713F-414C-9CE1-F48259827191}" type="parTrans" cxnId="{AC3E429D-AB4E-4C9B-AB1D-6BA56FBC7168}">
      <dgm:prSet/>
      <dgm:spPr/>
      <dgm:t>
        <a:bodyPr/>
        <a:lstStyle/>
        <a:p>
          <a:endParaRPr lang="en-MY"/>
        </a:p>
      </dgm:t>
    </dgm:pt>
    <dgm:pt modelId="{39AC78EE-257D-425F-A8ED-7389254B0F5A}" type="sibTrans" cxnId="{AC3E429D-AB4E-4C9B-AB1D-6BA56FBC7168}">
      <dgm:prSet/>
      <dgm:spPr/>
      <dgm:t>
        <a:bodyPr/>
        <a:lstStyle/>
        <a:p>
          <a:endParaRPr lang="en-MY"/>
        </a:p>
      </dgm:t>
    </dgm:pt>
    <dgm:pt modelId="{F8FB772E-95E3-481A-92F8-725578A9BD4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Track Statement of Entry</a:t>
          </a:r>
          <a:endParaRPr lang="en-MY" dirty="0">
            <a:solidFill>
              <a:schemeClr val="tx1"/>
            </a:solidFill>
          </a:endParaRPr>
        </a:p>
      </dgm:t>
    </dgm:pt>
    <dgm:pt modelId="{D8FC7EC5-0D8C-4301-8F1C-B793A53CE4C5}" type="parTrans" cxnId="{199CAAF3-5F6A-4DB2-AA16-88733521C6CB}">
      <dgm:prSet/>
      <dgm:spPr/>
      <dgm:t>
        <a:bodyPr/>
        <a:lstStyle/>
        <a:p>
          <a:endParaRPr lang="en-MY"/>
        </a:p>
      </dgm:t>
    </dgm:pt>
    <dgm:pt modelId="{7BB42D4A-1C88-410A-8F18-8A23B1BD95B3}" type="sibTrans" cxnId="{199CAAF3-5F6A-4DB2-AA16-88733521C6CB}">
      <dgm:prSet/>
      <dgm:spPr/>
      <dgm:t>
        <a:bodyPr/>
        <a:lstStyle/>
        <a:p>
          <a:endParaRPr lang="en-MY"/>
        </a:p>
      </dgm:t>
    </dgm:pt>
    <dgm:pt modelId="{6C931CA6-C5D6-4FB3-A98F-1C82149AB2ED}">
      <dgm:prSet phldrT="[Text]"/>
      <dgm:spPr/>
      <dgm:t>
        <a:bodyPr/>
        <a:lstStyle/>
        <a:p>
          <a:r>
            <a:rPr lang="en-US" dirty="0" smtClean="0"/>
            <a:t>To track collection of Statement of Entry Forms from Department of Examination</a:t>
          </a:r>
          <a:endParaRPr lang="en-MY" dirty="0">
            <a:solidFill>
              <a:schemeClr val="tx1"/>
            </a:solidFill>
          </a:endParaRPr>
        </a:p>
      </dgm:t>
    </dgm:pt>
    <dgm:pt modelId="{B7930BCE-05D8-492E-8894-9A49F6E28416}" type="parTrans" cxnId="{6741D246-174F-4B73-8111-9C5763F4827B}">
      <dgm:prSet/>
      <dgm:spPr/>
      <dgm:t>
        <a:bodyPr/>
        <a:lstStyle/>
        <a:p>
          <a:endParaRPr lang="en-MY"/>
        </a:p>
      </dgm:t>
    </dgm:pt>
    <dgm:pt modelId="{202F25DF-8B2E-482E-9202-A760306F0838}" type="sibTrans" cxnId="{6741D246-174F-4B73-8111-9C5763F4827B}">
      <dgm:prSet/>
      <dgm:spPr/>
      <dgm:t>
        <a:bodyPr/>
        <a:lstStyle/>
        <a:p>
          <a:endParaRPr lang="en-MY"/>
        </a:p>
      </dgm:t>
    </dgm:pt>
    <dgm:pt modelId="{2F108112-EDE9-4E99-800B-F5628810FA94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Track Examination Results Slip</a:t>
          </a:r>
          <a:endParaRPr lang="en-MY" dirty="0"/>
        </a:p>
      </dgm:t>
    </dgm:pt>
    <dgm:pt modelId="{DE7BAD1B-29AF-46DA-8572-1F9A72C35804}" type="parTrans" cxnId="{9ABAB413-8488-4DDA-95C8-E0A0B5A6A2CC}">
      <dgm:prSet/>
      <dgm:spPr/>
      <dgm:t>
        <a:bodyPr/>
        <a:lstStyle/>
        <a:p>
          <a:endParaRPr lang="en-MY"/>
        </a:p>
      </dgm:t>
    </dgm:pt>
    <dgm:pt modelId="{5CAD34B8-78F8-4B67-ADDA-1BE44EDC478F}" type="sibTrans" cxnId="{9ABAB413-8488-4DDA-95C8-E0A0B5A6A2CC}">
      <dgm:prSet/>
      <dgm:spPr/>
      <dgm:t>
        <a:bodyPr/>
        <a:lstStyle/>
        <a:p>
          <a:endParaRPr lang="en-MY"/>
        </a:p>
      </dgm:t>
    </dgm:pt>
    <dgm:pt modelId="{2A65A7A0-FB99-4B47-B1FA-5C349B13D699}">
      <dgm:prSet phldrT="[Text]"/>
      <dgm:spPr/>
      <dgm:t>
        <a:bodyPr/>
        <a:lstStyle/>
        <a:p>
          <a:r>
            <a:rPr lang="en-MY" dirty="0" smtClean="0"/>
            <a:t>To track collection of Examination Result Slip from Department of Examination</a:t>
          </a:r>
          <a:endParaRPr lang="en-MY" dirty="0"/>
        </a:p>
      </dgm:t>
    </dgm:pt>
    <dgm:pt modelId="{2B1CC185-71A7-4CD7-8DD3-2E7E859F257B}" type="parTrans" cxnId="{91645810-1AA5-40FE-926C-2DB462A3D210}">
      <dgm:prSet/>
      <dgm:spPr/>
      <dgm:t>
        <a:bodyPr/>
        <a:lstStyle/>
        <a:p>
          <a:endParaRPr lang="en-MY"/>
        </a:p>
      </dgm:t>
    </dgm:pt>
    <dgm:pt modelId="{60EE49D1-7D74-4AD9-AB24-758C9779DD01}" type="sibTrans" cxnId="{91645810-1AA5-40FE-926C-2DB462A3D210}">
      <dgm:prSet/>
      <dgm:spPr/>
      <dgm:t>
        <a:bodyPr/>
        <a:lstStyle/>
        <a:p>
          <a:endParaRPr lang="en-MY"/>
        </a:p>
      </dgm:t>
    </dgm:pt>
    <dgm:pt modelId="{2C7612AE-A764-4342-BDA0-0179A79E532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4. Absentee Info</a:t>
          </a:r>
          <a:endParaRPr lang="en-MY" dirty="0"/>
        </a:p>
      </dgm:t>
    </dgm:pt>
    <dgm:pt modelId="{8D468FC2-7192-4E65-BEC5-A2BD9B2DF7B7}" type="parTrans" cxnId="{A6EB3BE0-DB38-4665-9E37-19BFCBD376CC}">
      <dgm:prSet/>
      <dgm:spPr/>
      <dgm:t>
        <a:bodyPr/>
        <a:lstStyle/>
        <a:p>
          <a:endParaRPr lang="en-MY"/>
        </a:p>
      </dgm:t>
    </dgm:pt>
    <dgm:pt modelId="{0CC317D6-BAFF-4F98-9942-B7740E0C9738}" type="sibTrans" cxnId="{A6EB3BE0-DB38-4665-9E37-19BFCBD376CC}">
      <dgm:prSet/>
      <dgm:spPr/>
      <dgm:t>
        <a:bodyPr/>
        <a:lstStyle/>
        <a:p>
          <a:endParaRPr lang="en-MY"/>
        </a:p>
      </dgm:t>
    </dgm:pt>
    <dgm:pt modelId="{731423E5-A152-496E-8B2B-64E0BB95BD3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dirty="0">
            <a:solidFill>
              <a:schemeClr val="tx1"/>
            </a:solidFill>
          </a:endParaRPr>
        </a:p>
      </dgm:t>
    </dgm:pt>
    <dgm:pt modelId="{B8EC66D3-E356-4B4E-A43A-E6A3E0D93403}" type="parTrans" cxnId="{DEC26F67-4188-4093-B51A-CA20154C02B8}">
      <dgm:prSet/>
      <dgm:spPr/>
      <dgm:t>
        <a:bodyPr/>
        <a:lstStyle/>
        <a:p>
          <a:endParaRPr lang="en-MY"/>
        </a:p>
      </dgm:t>
    </dgm:pt>
    <dgm:pt modelId="{1D20A9AA-56AA-4D74-BD2A-2E67CF067FA3}" type="sibTrans" cxnId="{DEC26F67-4188-4093-B51A-CA20154C02B8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2E34BF05-33C4-4DE1-898A-C3FE777ED0B1}" type="pres">
      <dgm:prSet presAssocID="{F8FB772E-95E3-481A-92F8-725578A9BD46}" presName="linNode" presStyleCnt="0"/>
      <dgm:spPr/>
    </dgm:pt>
    <dgm:pt modelId="{1C5B7E37-6B02-4369-88F4-B1AB25AB8962}" type="pres">
      <dgm:prSet presAssocID="{F8FB772E-95E3-481A-92F8-725578A9BD46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934D51A-AA44-4C6C-A31D-E42100453B77}" type="pres">
      <dgm:prSet presAssocID="{F8FB772E-95E3-481A-92F8-725578A9BD46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C6C834F-88F3-44E0-821D-166BC4B32BE0}" type="pres">
      <dgm:prSet presAssocID="{7BB42D4A-1C88-410A-8F18-8A23B1BD95B3}" presName="spacing" presStyleCnt="0"/>
      <dgm:spPr/>
    </dgm:pt>
    <dgm:pt modelId="{F84FA962-4FA8-4368-AF6D-F804B3147B25}" type="pres">
      <dgm:prSet presAssocID="{2F108112-EDE9-4E99-800B-F5628810FA94}" presName="linNode" presStyleCnt="0"/>
      <dgm:spPr/>
    </dgm:pt>
    <dgm:pt modelId="{4D0BDCCD-2C8C-49A4-8A84-D844374F1A9B}" type="pres">
      <dgm:prSet presAssocID="{2F108112-EDE9-4E99-800B-F5628810FA94}" presName="parentShp" presStyleLbl="node1" presStyleIdx="2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04AB019-DBA2-4D64-87E9-EA01125FA6CC}" type="pres">
      <dgm:prSet presAssocID="{2F108112-EDE9-4E99-800B-F5628810FA94}" presName="childShp" presStyleLbl="bgAccFollowNode1" presStyleIdx="2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9EACD24-A9F1-42F9-8304-0B177F32CAB7}" type="pres">
      <dgm:prSet presAssocID="{5CAD34B8-78F8-4B67-ADDA-1BE44EDC478F}" presName="spacing" presStyleCnt="0"/>
      <dgm:spPr/>
    </dgm:pt>
    <dgm:pt modelId="{2AB2E8A2-2244-4C78-8FEF-9691F1D69455}" type="pres">
      <dgm:prSet presAssocID="{2C7612AE-A764-4342-BDA0-0179A79E532D}" presName="linNode" presStyleCnt="0"/>
      <dgm:spPr/>
    </dgm:pt>
    <dgm:pt modelId="{B0A17111-D8D7-463B-B1A9-A547D072C7D8}" type="pres">
      <dgm:prSet presAssocID="{2C7612AE-A764-4342-BDA0-0179A79E532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48360B2-B1D5-4F33-A4BA-B6354D23FE55}" type="pres">
      <dgm:prSet presAssocID="{2C7612AE-A764-4342-BDA0-0179A79E532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DD1658BE-17EC-471B-BD46-84A6C348F228}" type="presOf" srcId="{2C7612AE-A764-4342-BDA0-0179A79E532D}" destId="{B0A17111-D8D7-463B-B1A9-A547D072C7D8}" srcOrd="0" destOrd="0" presId="urn:microsoft.com/office/officeart/2005/8/layout/vList6"/>
    <dgm:cxn modelId="{AC3E429D-AB4E-4C9B-AB1D-6BA56FBC7168}" srcId="{68A098F9-3EC7-4CDE-BE5E-F9B3B6C3C02E}" destId="{0C14CA4E-0A22-45E1-8811-5C4F9001E12D}" srcOrd="0" destOrd="0" parTransId="{FAE3A43B-713F-414C-9CE1-F48259827191}" sibTransId="{39AC78EE-257D-425F-A8ED-7389254B0F5A}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A6EB3BE0-DB38-4665-9E37-19BFCBD376CC}" srcId="{093907F6-B3E5-4871-8F6A-BC58E98EFA2F}" destId="{2C7612AE-A764-4342-BDA0-0179A79E532D}" srcOrd="3" destOrd="0" parTransId="{8D468FC2-7192-4E65-BEC5-A2BD9B2DF7B7}" sibTransId="{0CC317D6-BAFF-4F98-9942-B7740E0C9738}"/>
    <dgm:cxn modelId="{490A8539-C358-43B7-B5A0-293174DB78E3}" type="presOf" srcId="{6C931CA6-C5D6-4FB3-A98F-1C82149AB2ED}" destId="{3934D51A-AA44-4C6C-A31D-E42100453B77}" srcOrd="0" destOrd="0" presId="urn:microsoft.com/office/officeart/2005/8/layout/vList6"/>
    <dgm:cxn modelId="{56F055B4-DEAB-4909-82EC-D97EDE505BF3}" type="presOf" srcId="{093907F6-B3E5-4871-8F6A-BC58E98EFA2F}" destId="{7C710391-6276-4D03-AE3B-D11F290E1203}" srcOrd="0" destOrd="0" presId="urn:microsoft.com/office/officeart/2005/8/layout/vList6"/>
    <dgm:cxn modelId="{91645810-1AA5-40FE-926C-2DB462A3D210}" srcId="{2F108112-EDE9-4E99-800B-F5628810FA94}" destId="{2A65A7A0-FB99-4B47-B1FA-5C349B13D699}" srcOrd="0" destOrd="0" parTransId="{2B1CC185-71A7-4CD7-8DD3-2E7E859F257B}" sibTransId="{60EE49D1-7D74-4AD9-AB24-758C9779DD01}"/>
    <dgm:cxn modelId="{199CAAF3-5F6A-4DB2-AA16-88733521C6CB}" srcId="{093907F6-B3E5-4871-8F6A-BC58E98EFA2F}" destId="{F8FB772E-95E3-481A-92F8-725578A9BD46}" srcOrd="1" destOrd="0" parTransId="{D8FC7EC5-0D8C-4301-8F1C-B793A53CE4C5}" sibTransId="{7BB42D4A-1C88-410A-8F18-8A23B1BD95B3}"/>
    <dgm:cxn modelId="{AF96E782-D5D3-4980-A4B9-9C60D8B8B456}" type="presOf" srcId="{68A098F9-3EC7-4CDE-BE5E-F9B3B6C3C02E}" destId="{82FE145B-C3C7-4BBF-B387-1B67A61F30A0}" srcOrd="0" destOrd="0" presId="urn:microsoft.com/office/officeart/2005/8/layout/vList6"/>
    <dgm:cxn modelId="{059BFCD3-45DD-419D-BF8D-6945096EBB64}" type="presOf" srcId="{2A65A7A0-FB99-4B47-B1FA-5C349B13D699}" destId="{104AB019-DBA2-4D64-87E9-EA01125FA6CC}" srcOrd="0" destOrd="0" presId="urn:microsoft.com/office/officeart/2005/8/layout/vList6"/>
    <dgm:cxn modelId="{9ABAB413-8488-4DDA-95C8-E0A0B5A6A2CC}" srcId="{093907F6-B3E5-4871-8F6A-BC58E98EFA2F}" destId="{2F108112-EDE9-4E99-800B-F5628810FA94}" srcOrd="2" destOrd="0" parTransId="{DE7BAD1B-29AF-46DA-8572-1F9A72C35804}" sibTransId="{5CAD34B8-78F8-4B67-ADDA-1BE44EDC478F}"/>
    <dgm:cxn modelId="{6741D246-174F-4B73-8111-9C5763F4827B}" srcId="{F8FB772E-95E3-481A-92F8-725578A9BD46}" destId="{6C931CA6-C5D6-4FB3-A98F-1C82149AB2ED}" srcOrd="0" destOrd="0" parTransId="{B7930BCE-05D8-492E-8894-9A49F6E28416}" sibTransId="{202F25DF-8B2E-482E-9202-A760306F0838}"/>
    <dgm:cxn modelId="{9D5B849C-FA06-4F62-9CAB-F85A0A87DEB0}" type="presOf" srcId="{2F108112-EDE9-4E99-800B-F5628810FA94}" destId="{4D0BDCCD-2C8C-49A4-8A84-D844374F1A9B}" srcOrd="0" destOrd="0" presId="urn:microsoft.com/office/officeart/2005/8/layout/vList6"/>
    <dgm:cxn modelId="{E914FE59-9472-4892-A88B-532D606CC4B1}" type="presOf" srcId="{731423E5-A152-496E-8B2B-64E0BB95BD3D}" destId="{948360B2-B1D5-4F33-A4BA-B6354D23FE55}" srcOrd="0" destOrd="0" presId="urn:microsoft.com/office/officeart/2005/8/layout/vList6"/>
    <dgm:cxn modelId="{5FD50049-5EDE-4386-BE32-4649D40CD3F3}" type="presOf" srcId="{F8FB772E-95E3-481A-92F8-725578A9BD46}" destId="{1C5B7E37-6B02-4369-88F4-B1AB25AB8962}" srcOrd="0" destOrd="0" presId="urn:microsoft.com/office/officeart/2005/8/layout/vList6"/>
    <dgm:cxn modelId="{208A2B83-2BBE-4D50-841F-5FFFA8EB60CA}" type="presOf" srcId="{0C14CA4E-0A22-45E1-8811-5C4F9001E12D}" destId="{16981EFA-6691-400D-8C4E-74051C4757A9}" srcOrd="0" destOrd="0" presId="urn:microsoft.com/office/officeart/2005/8/layout/vList6"/>
    <dgm:cxn modelId="{DEC26F67-4188-4093-B51A-CA20154C02B8}" srcId="{2C7612AE-A764-4342-BDA0-0179A79E532D}" destId="{731423E5-A152-496E-8B2B-64E0BB95BD3D}" srcOrd="0" destOrd="0" parTransId="{B8EC66D3-E356-4B4E-A43A-E6A3E0D93403}" sibTransId="{1D20A9AA-56AA-4D74-BD2A-2E67CF067FA3}"/>
    <dgm:cxn modelId="{DF7ABA72-F95B-4E58-A709-222D7A3FE160}" type="presParOf" srcId="{7C710391-6276-4D03-AE3B-D11F290E1203}" destId="{764CCFD4-A844-44B4-B0C9-BFC55140FAAD}" srcOrd="0" destOrd="0" presId="urn:microsoft.com/office/officeart/2005/8/layout/vList6"/>
    <dgm:cxn modelId="{C4E27C4C-ABDB-4FE2-9661-88F7997510F7}" type="presParOf" srcId="{764CCFD4-A844-44B4-B0C9-BFC55140FAAD}" destId="{82FE145B-C3C7-4BBF-B387-1B67A61F30A0}" srcOrd="0" destOrd="0" presId="urn:microsoft.com/office/officeart/2005/8/layout/vList6"/>
    <dgm:cxn modelId="{5DF996FC-EC1B-44EC-ABE5-147827EC59FB}" type="presParOf" srcId="{764CCFD4-A844-44B4-B0C9-BFC55140FAAD}" destId="{16981EFA-6691-400D-8C4E-74051C4757A9}" srcOrd="1" destOrd="0" presId="urn:microsoft.com/office/officeart/2005/8/layout/vList6"/>
    <dgm:cxn modelId="{02D63CB0-660E-4562-9564-0EFCB7C5FCFA}" type="presParOf" srcId="{7C710391-6276-4D03-AE3B-D11F290E1203}" destId="{A49D1B80-9299-4BB0-AAD8-D410F44AA881}" srcOrd="1" destOrd="0" presId="urn:microsoft.com/office/officeart/2005/8/layout/vList6"/>
    <dgm:cxn modelId="{69D338E3-1D1F-4C8E-B07B-C2D7D76F5041}" type="presParOf" srcId="{7C710391-6276-4D03-AE3B-D11F290E1203}" destId="{2E34BF05-33C4-4DE1-898A-C3FE777ED0B1}" srcOrd="2" destOrd="0" presId="urn:microsoft.com/office/officeart/2005/8/layout/vList6"/>
    <dgm:cxn modelId="{A05CF25C-0A03-4A9D-B2B2-B302031F8D54}" type="presParOf" srcId="{2E34BF05-33C4-4DE1-898A-C3FE777ED0B1}" destId="{1C5B7E37-6B02-4369-88F4-B1AB25AB8962}" srcOrd="0" destOrd="0" presId="urn:microsoft.com/office/officeart/2005/8/layout/vList6"/>
    <dgm:cxn modelId="{8CB4457D-3C65-400F-A631-AEA2197D7D7C}" type="presParOf" srcId="{2E34BF05-33C4-4DE1-898A-C3FE777ED0B1}" destId="{3934D51A-AA44-4C6C-A31D-E42100453B77}" srcOrd="1" destOrd="0" presId="urn:microsoft.com/office/officeart/2005/8/layout/vList6"/>
    <dgm:cxn modelId="{8345603B-D832-4D2A-9D24-37060D9EC89C}" type="presParOf" srcId="{7C710391-6276-4D03-AE3B-D11F290E1203}" destId="{4C6C834F-88F3-44E0-821D-166BC4B32BE0}" srcOrd="3" destOrd="0" presId="urn:microsoft.com/office/officeart/2005/8/layout/vList6"/>
    <dgm:cxn modelId="{60E83019-E139-4BBB-A315-D896B43ED6A2}" type="presParOf" srcId="{7C710391-6276-4D03-AE3B-D11F290E1203}" destId="{F84FA962-4FA8-4368-AF6D-F804B3147B25}" srcOrd="4" destOrd="0" presId="urn:microsoft.com/office/officeart/2005/8/layout/vList6"/>
    <dgm:cxn modelId="{1EC0AE03-3EAE-4DC9-90BB-E0C996FB3F6D}" type="presParOf" srcId="{F84FA962-4FA8-4368-AF6D-F804B3147B25}" destId="{4D0BDCCD-2C8C-49A4-8A84-D844374F1A9B}" srcOrd="0" destOrd="0" presId="urn:microsoft.com/office/officeart/2005/8/layout/vList6"/>
    <dgm:cxn modelId="{D3015F89-6497-4EB7-960A-01B5633DEF9B}" type="presParOf" srcId="{F84FA962-4FA8-4368-AF6D-F804B3147B25}" destId="{104AB019-DBA2-4D64-87E9-EA01125FA6CC}" srcOrd="1" destOrd="0" presId="urn:microsoft.com/office/officeart/2005/8/layout/vList6"/>
    <dgm:cxn modelId="{BA1FA8C9-94E8-4067-BD72-FA6640AB450F}" type="presParOf" srcId="{7C710391-6276-4D03-AE3B-D11F290E1203}" destId="{99EACD24-A9F1-42F9-8304-0B177F32CAB7}" srcOrd="5" destOrd="0" presId="urn:microsoft.com/office/officeart/2005/8/layout/vList6"/>
    <dgm:cxn modelId="{A185F083-1B7C-402F-9C48-822E116B7D82}" type="presParOf" srcId="{7C710391-6276-4D03-AE3B-D11F290E1203}" destId="{2AB2E8A2-2244-4C78-8FEF-9691F1D69455}" srcOrd="6" destOrd="0" presId="urn:microsoft.com/office/officeart/2005/8/layout/vList6"/>
    <dgm:cxn modelId="{F111D284-AE1C-4B07-A8A2-7B37DAB3A231}" type="presParOf" srcId="{2AB2E8A2-2244-4C78-8FEF-9691F1D69455}" destId="{B0A17111-D8D7-463B-B1A9-A547D072C7D8}" srcOrd="0" destOrd="0" presId="urn:microsoft.com/office/officeart/2005/8/layout/vList6"/>
    <dgm:cxn modelId="{C255311B-5F2E-4E4B-BEE8-FDB1C28FFE53}" type="presParOf" srcId="{2AB2E8A2-2244-4C78-8FEF-9691F1D69455}" destId="{948360B2-B1D5-4F33-A4BA-B6354D23FE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3907F6-B3E5-4871-8F6A-BC58E98EFA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68A098F9-3EC7-4CDE-BE5E-F9B3B6C3C02E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1. Generate Exam Sequence</a:t>
          </a:r>
          <a:endParaRPr lang="en-MY" dirty="0">
            <a:solidFill>
              <a:schemeClr val="tx1"/>
            </a:solidFill>
          </a:endParaRPr>
        </a:p>
      </dgm:t>
    </dgm:pt>
    <dgm:pt modelId="{0E81212E-D3A0-4D0D-9BFE-B145FDFE061D}" type="parTrans" cxnId="{CF478440-A3FE-4652-BF27-F8F9742CACF1}">
      <dgm:prSet/>
      <dgm:spPr/>
      <dgm:t>
        <a:bodyPr/>
        <a:lstStyle/>
        <a:p>
          <a:endParaRPr lang="en-MY"/>
        </a:p>
      </dgm:t>
    </dgm:pt>
    <dgm:pt modelId="{33C27F6B-F52E-4345-936E-F11E8876B373}" type="sibTrans" cxnId="{CF478440-A3FE-4652-BF27-F8F9742CACF1}">
      <dgm:prSet/>
      <dgm:spPr/>
      <dgm:t>
        <a:bodyPr/>
        <a:lstStyle/>
        <a:p>
          <a:endParaRPr lang="en-MY"/>
        </a:p>
      </dgm:t>
    </dgm:pt>
    <dgm:pt modelId="{A89D8833-C914-4ACA-86DA-BC0AAAD1799F}">
      <dgm:prSet phldrT="[Text]"/>
      <dgm:spPr/>
      <dgm:t>
        <a:bodyPr/>
        <a:lstStyle/>
        <a:p>
          <a:r>
            <a:rPr lang="en-US" dirty="0" smtClean="0"/>
            <a:t>To allow the School Exam Secretary to generate exam sequence Numbers</a:t>
          </a:r>
          <a:endParaRPr lang="en-MY" dirty="0"/>
        </a:p>
      </dgm:t>
    </dgm:pt>
    <dgm:pt modelId="{3C64F6C8-481C-4916-8DE8-A294F08EAF98}" type="parTrans" cxnId="{4FAC41F5-064E-4C29-A66C-EEA5F0BE81D6}">
      <dgm:prSet/>
      <dgm:spPr/>
      <dgm:t>
        <a:bodyPr/>
        <a:lstStyle/>
        <a:p>
          <a:endParaRPr lang="en-MY"/>
        </a:p>
      </dgm:t>
    </dgm:pt>
    <dgm:pt modelId="{F65A87CE-0868-4468-AC85-8A424D02D613}" type="sibTrans" cxnId="{4FAC41F5-064E-4C29-A66C-EEA5F0BE81D6}">
      <dgm:prSet/>
      <dgm:spPr/>
      <dgm:t>
        <a:bodyPr/>
        <a:lstStyle/>
        <a:p>
          <a:endParaRPr lang="en-MY"/>
        </a:p>
      </dgm:t>
    </dgm:pt>
    <dgm:pt modelId="{3B187AC6-B510-4172-AE64-A20472987AB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2. Track Statement of Entry</a:t>
          </a:r>
          <a:endParaRPr lang="en-MY" dirty="0">
            <a:solidFill>
              <a:schemeClr val="tx1"/>
            </a:solidFill>
          </a:endParaRPr>
        </a:p>
      </dgm:t>
    </dgm:pt>
    <dgm:pt modelId="{09F177A3-1D5F-485C-911B-65192F96E64C}" type="parTrans" cxnId="{4CF3DD6D-F624-48EC-A67C-C1E5D19E3265}">
      <dgm:prSet/>
      <dgm:spPr/>
      <dgm:t>
        <a:bodyPr/>
        <a:lstStyle/>
        <a:p>
          <a:endParaRPr lang="en-MY"/>
        </a:p>
      </dgm:t>
    </dgm:pt>
    <dgm:pt modelId="{564BD124-75F7-4F6C-A48F-F3FBF0D07B69}" type="sibTrans" cxnId="{4CF3DD6D-F624-48EC-A67C-C1E5D19E3265}">
      <dgm:prSet/>
      <dgm:spPr/>
      <dgm:t>
        <a:bodyPr/>
        <a:lstStyle/>
        <a:p>
          <a:endParaRPr lang="en-MY"/>
        </a:p>
      </dgm:t>
    </dgm:pt>
    <dgm:pt modelId="{7652A139-16E7-4484-B07E-D32657DAF1C2}">
      <dgm:prSet phldrT="[Text]"/>
      <dgm:spPr/>
      <dgm:t>
        <a:bodyPr/>
        <a:lstStyle/>
        <a:p>
          <a:r>
            <a:rPr lang="en-US" dirty="0" smtClean="0"/>
            <a:t>To track collection of Statement of Entry Forms from Department of Examination</a:t>
          </a:r>
          <a:endParaRPr lang="en-MY" dirty="0">
            <a:solidFill>
              <a:schemeClr val="tx1"/>
            </a:solidFill>
          </a:endParaRPr>
        </a:p>
      </dgm:t>
    </dgm:pt>
    <dgm:pt modelId="{FAF8DE6B-A6ED-48A4-A477-0F80FC74FEF0}" type="parTrans" cxnId="{BB7169BA-E43E-479E-BD15-C2217C8E9BED}">
      <dgm:prSet/>
      <dgm:spPr/>
      <dgm:t>
        <a:bodyPr/>
        <a:lstStyle/>
        <a:p>
          <a:endParaRPr lang="en-MY"/>
        </a:p>
      </dgm:t>
    </dgm:pt>
    <dgm:pt modelId="{C3D2AAA5-6BF9-4D03-B7DC-8A7CC5E600B5}" type="sibTrans" cxnId="{BB7169BA-E43E-479E-BD15-C2217C8E9BED}">
      <dgm:prSet/>
      <dgm:spPr/>
      <dgm:t>
        <a:bodyPr/>
        <a:lstStyle/>
        <a:p>
          <a:endParaRPr lang="en-MY"/>
        </a:p>
      </dgm:t>
    </dgm:pt>
    <dgm:pt modelId="{67366368-28DC-4AEC-A382-293B50991940}">
      <dgm:prSet phldrT="[Text]"/>
      <dgm:spPr/>
      <dgm:t>
        <a:bodyPr/>
        <a:lstStyle/>
        <a:p>
          <a:r>
            <a:rPr lang="en-MY" dirty="0" smtClean="0">
              <a:solidFill>
                <a:schemeClr val="tx1"/>
              </a:solidFill>
            </a:rPr>
            <a:t>3. Track Examination Results Slip</a:t>
          </a:r>
          <a:endParaRPr lang="en-MY" dirty="0"/>
        </a:p>
      </dgm:t>
    </dgm:pt>
    <dgm:pt modelId="{63A2D8FB-11F3-4FD0-BF7D-BF1B86DFE726}" type="parTrans" cxnId="{25E05A74-452E-4E90-98AC-46A722386743}">
      <dgm:prSet/>
      <dgm:spPr/>
      <dgm:t>
        <a:bodyPr/>
        <a:lstStyle/>
        <a:p>
          <a:endParaRPr lang="en-MY"/>
        </a:p>
      </dgm:t>
    </dgm:pt>
    <dgm:pt modelId="{E0CA6FC9-B767-4CD0-84DD-367124003870}" type="sibTrans" cxnId="{25E05A74-452E-4E90-98AC-46A722386743}">
      <dgm:prSet/>
      <dgm:spPr/>
      <dgm:t>
        <a:bodyPr/>
        <a:lstStyle/>
        <a:p>
          <a:endParaRPr lang="en-MY"/>
        </a:p>
      </dgm:t>
    </dgm:pt>
    <dgm:pt modelId="{C3092769-F4D1-45A3-9CAB-7910C1DC5FCB}">
      <dgm:prSet phldrT="[Text]"/>
      <dgm:spPr/>
      <dgm:t>
        <a:bodyPr/>
        <a:lstStyle/>
        <a:p>
          <a:r>
            <a:rPr lang="en-MY" dirty="0" smtClean="0"/>
            <a:t>To track collection of Examination Result Slip from Department of Examination</a:t>
          </a:r>
          <a:endParaRPr lang="en-MY" dirty="0"/>
        </a:p>
      </dgm:t>
    </dgm:pt>
    <dgm:pt modelId="{3D33A9BA-BD7C-49FB-8CAD-39CE209FA792}" type="parTrans" cxnId="{C5D21B33-D48F-43A8-883A-AAAF0168B0DA}">
      <dgm:prSet/>
      <dgm:spPr/>
      <dgm:t>
        <a:bodyPr/>
        <a:lstStyle/>
        <a:p>
          <a:endParaRPr lang="en-MY"/>
        </a:p>
      </dgm:t>
    </dgm:pt>
    <dgm:pt modelId="{7576881E-9D32-47D3-8158-91D2B28751B4}" type="sibTrans" cxnId="{C5D21B33-D48F-43A8-883A-AAAF0168B0DA}">
      <dgm:prSet/>
      <dgm:spPr/>
      <dgm:t>
        <a:bodyPr/>
        <a:lstStyle/>
        <a:p>
          <a:endParaRPr lang="en-MY"/>
        </a:p>
      </dgm:t>
    </dgm:pt>
    <dgm:pt modelId="{020B5916-BBEF-4494-99F3-451D49E6DAB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4. Absentee Info</a:t>
          </a:r>
          <a:endParaRPr lang="en-MY" dirty="0"/>
        </a:p>
      </dgm:t>
    </dgm:pt>
    <dgm:pt modelId="{3B14B510-A348-44B5-8BA2-96AFA776222F}" type="parTrans" cxnId="{BB9B754F-6485-42E0-9051-C633C352D5D9}">
      <dgm:prSet/>
      <dgm:spPr/>
      <dgm:t>
        <a:bodyPr/>
        <a:lstStyle/>
        <a:p>
          <a:endParaRPr lang="en-MY"/>
        </a:p>
      </dgm:t>
    </dgm:pt>
    <dgm:pt modelId="{03D8F7F3-0442-4BF6-8BF6-E82677FE61A4}" type="sibTrans" cxnId="{BB9B754F-6485-42E0-9051-C633C352D5D9}">
      <dgm:prSet/>
      <dgm:spPr/>
      <dgm:t>
        <a:bodyPr/>
        <a:lstStyle/>
        <a:p>
          <a:endParaRPr lang="en-MY"/>
        </a:p>
      </dgm:t>
    </dgm:pt>
    <dgm:pt modelId="{56090564-6AFB-4F61-8834-EB6A196761E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dirty="0">
            <a:solidFill>
              <a:schemeClr val="tx1"/>
            </a:solidFill>
          </a:endParaRPr>
        </a:p>
      </dgm:t>
    </dgm:pt>
    <dgm:pt modelId="{0267D426-C730-4A60-BA40-EAD7B7FFA39E}" type="parTrans" cxnId="{BFF62504-0457-4086-A494-84FEBC36AA6C}">
      <dgm:prSet/>
      <dgm:spPr/>
      <dgm:t>
        <a:bodyPr/>
        <a:lstStyle/>
        <a:p>
          <a:endParaRPr lang="en-MY"/>
        </a:p>
      </dgm:t>
    </dgm:pt>
    <dgm:pt modelId="{EB04326C-503C-461A-B3B8-706A74AF2EFA}" type="sibTrans" cxnId="{BFF62504-0457-4086-A494-84FEBC36AA6C}">
      <dgm:prSet/>
      <dgm:spPr/>
      <dgm:t>
        <a:bodyPr/>
        <a:lstStyle/>
        <a:p>
          <a:endParaRPr lang="en-MY"/>
        </a:p>
      </dgm:t>
    </dgm:pt>
    <dgm:pt modelId="{7C710391-6276-4D03-AE3B-D11F290E1203}" type="pres">
      <dgm:prSet presAssocID="{093907F6-B3E5-4871-8F6A-BC58E98EFA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MY"/>
        </a:p>
      </dgm:t>
    </dgm:pt>
    <dgm:pt modelId="{764CCFD4-A844-44B4-B0C9-BFC55140FAAD}" type="pres">
      <dgm:prSet presAssocID="{68A098F9-3EC7-4CDE-BE5E-F9B3B6C3C02E}" presName="linNode" presStyleCnt="0"/>
      <dgm:spPr/>
    </dgm:pt>
    <dgm:pt modelId="{82FE145B-C3C7-4BBF-B387-1B67A61F30A0}" type="pres">
      <dgm:prSet presAssocID="{68A098F9-3EC7-4CDE-BE5E-F9B3B6C3C02E}" presName="parentShp" presStyleLbl="node1" presStyleIdx="0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6981EFA-6691-400D-8C4E-74051C4757A9}" type="pres">
      <dgm:prSet presAssocID="{68A098F9-3EC7-4CDE-BE5E-F9B3B6C3C02E}" presName="childShp" presStyleLbl="bgAccFollowNode1" presStyleIdx="0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49D1B80-9299-4BB0-AAD8-D410F44AA881}" type="pres">
      <dgm:prSet presAssocID="{33C27F6B-F52E-4345-936E-F11E8876B373}" presName="spacing" presStyleCnt="0"/>
      <dgm:spPr/>
    </dgm:pt>
    <dgm:pt modelId="{B6CB07D7-EC79-4B3E-AF28-D4B235205D97}" type="pres">
      <dgm:prSet presAssocID="{3B187AC6-B510-4172-AE64-A20472987AB0}" presName="linNode" presStyleCnt="0"/>
      <dgm:spPr/>
    </dgm:pt>
    <dgm:pt modelId="{224E4198-3699-4D63-921E-969FAAA43694}" type="pres">
      <dgm:prSet presAssocID="{3B187AC6-B510-4172-AE64-A20472987AB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FF2FA31-A030-4DA6-BF96-7354E9693F9D}" type="pres">
      <dgm:prSet presAssocID="{3B187AC6-B510-4172-AE64-A20472987AB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26154A0-010E-40EB-B613-BB8DDF330006}" type="pres">
      <dgm:prSet presAssocID="{564BD124-75F7-4F6C-A48F-F3FBF0D07B69}" presName="spacing" presStyleCnt="0"/>
      <dgm:spPr/>
    </dgm:pt>
    <dgm:pt modelId="{613E0EF2-D368-441E-A2A6-66FD3A425FA1}" type="pres">
      <dgm:prSet presAssocID="{67366368-28DC-4AEC-A382-293B50991940}" presName="linNode" presStyleCnt="0"/>
      <dgm:spPr/>
    </dgm:pt>
    <dgm:pt modelId="{0860EE12-E10E-4556-9C37-56191852C500}" type="pres">
      <dgm:prSet presAssocID="{67366368-28DC-4AEC-A382-293B50991940}" presName="parentShp" presStyleLbl="node1" presStyleIdx="2" presStyleCnt="4" custLinFactNeighborX="-2499" custLinFactNeighborY="-470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ECF1A91-0E90-4DEC-B95B-838C0C3E3E9B}" type="pres">
      <dgm:prSet presAssocID="{67366368-28DC-4AEC-A382-293B50991940}" presName="childShp" presStyleLbl="bgAccFollowNode1" presStyleIdx="2" presStyleCnt="4" custLinFactNeighborX="463" custLinFactNeighborY="19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72DBB02-103C-4098-B139-3E7F46BD741C}" type="pres">
      <dgm:prSet presAssocID="{E0CA6FC9-B767-4CD0-84DD-367124003870}" presName="spacing" presStyleCnt="0"/>
      <dgm:spPr/>
    </dgm:pt>
    <dgm:pt modelId="{5E7E410A-C8F3-44B4-A94C-5AC3220DB1C6}" type="pres">
      <dgm:prSet presAssocID="{020B5916-BBEF-4494-99F3-451D49E6DABF}" presName="linNode" presStyleCnt="0"/>
      <dgm:spPr/>
    </dgm:pt>
    <dgm:pt modelId="{E837D034-F539-4E44-98F1-70447318FCD8}" type="pres">
      <dgm:prSet presAssocID="{020B5916-BBEF-4494-99F3-451D49E6DAB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0C6C5FE-3986-43B3-8B90-3C00448FABD3}" type="pres">
      <dgm:prSet presAssocID="{020B5916-BBEF-4494-99F3-451D49E6DAB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BB9B754F-6485-42E0-9051-C633C352D5D9}" srcId="{093907F6-B3E5-4871-8F6A-BC58E98EFA2F}" destId="{020B5916-BBEF-4494-99F3-451D49E6DABF}" srcOrd="3" destOrd="0" parTransId="{3B14B510-A348-44B5-8BA2-96AFA776222F}" sibTransId="{03D8F7F3-0442-4BF6-8BF6-E82677FE61A4}"/>
    <dgm:cxn modelId="{BB7169BA-E43E-479E-BD15-C2217C8E9BED}" srcId="{3B187AC6-B510-4172-AE64-A20472987AB0}" destId="{7652A139-16E7-4484-B07E-D32657DAF1C2}" srcOrd="0" destOrd="0" parTransId="{FAF8DE6B-A6ED-48A4-A477-0F80FC74FEF0}" sibTransId="{C3D2AAA5-6BF9-4D03-B7DC-8A7CC5E600B5}"/>
    <dgm:cxn modelId="{D4248C79-96D2-4B65-9534-A8E239252B40}" type="presOf" srcId="{093907F6-B3E5-4871-8F6A-BC58E98EFA2F}" destId="{7C710391-6276-4D03-AE3B-D11F290E1203}" srcOrd="0" destOrd="0" presId="urn:microsoft.com/office/officeart/2005/8/layout/vList6"/>
    <dgm:cxn modelId="{8AFAC7AC-2159-4703-B6A9-00F3AB9C5E1E}" type="presOf" srcId="{3B187AC6-B510-4172-AE64-A20472987AB0}" destId="{224E4198-3699-4D63-921E-969FAAA43694}" srcOrd="0" destOrd="0" presId="urn:microsoft.com/office/officeart/2005/8/layout/vList6"/>
    <dgm:cxn modelId="{4192F7BA-1A14-4C32-98F1-DD939F16DF7E}" type="presOf" srcId="{C3092769-F4D1-45A3-9CAB-7910C1DC5FCB}" destId="{5ECF1A91-0E90-4DEC-B95B-838C0C3E3E9B}" srcOrd="0" destOrd="0" presId="urn:microsoft.com/office/officeart/2005/8/layout/vList6"/>
    <dgm:cxn modelId="{98FD5501-4641-4BA3-9A6F-ECF33D0E8AC7}" type="presOf" srcId="{67366368-28DC-4AEC-A382-293B50991940}" destId="{0860EE12-E10E-4556-9C37-56191852C500}" srcOrd="0" destOrd="0" presId="urn:microsoft.com/office/officeart/2005/8/layout/vList6"/>
    <dgm:cxn modelId="{CF478440-A3FE-4652-BF27-F8F9742CACF1}" srcId="{093907F6-B3E5-4871-8F6A-BC58E98EFA2F}" destId="{68A098F9-3EC7-4CDE-BE5E-F9B3B6C3C02E}" srcOrd="0" destOrd="0" parTransId="{0E81212E-D3A0-4D0D-9BFE-B145FDFE061D}" sibTransId="{33C27F6B-F52E-4345-936E-F11E8876B373}"/>
    <dgm:cxn modelId="{25E05A74-452E-4E90-98AC-46A722386743}" srcId="{093907F6-B3E5-4871-8F6A-BC58E98EFA2F}" destId="{67366368-28DC-4AEC-A382-293B50991940}" srcOrd="2" destOrd="0" parTransId="{63A2D8FB-11F3-4FD0-BF7D-BF1B86DFE726}" sibTransId="{E0CA6FC9-B767-4CD0-84DD-367124003870}"/>
    <dgm:cxn modelId="{E1FFAC9D-5C35-4AF9-9573-4F36406D7CD2}" type="presOf" srcId="{56090564-6AFB-4F61-8834-EB6A196761E0}" destId="{C0C6C5FE-3986-43B3-8B90-3C00448FABD3}" srcOrd="0" destOrd="0" presId="urn:microsoft.com/office/officeart/2005/8/layout/vList6"/>
    <dgm:cxn modelId="{DE8A975B-C084-4F01-84C6-09E6669193EF}" type="presOf" srcId="{68A098F9-3EC7-4CDE-BE5E-F9B3B6C3C02E}" destId="{82FE145B-C3C7-4BBF-B387-1B67A61F30A0}" srcOrd="0" destOrd="0" presId="urn:microsoft.com/office/officeart/2005/8/layout/vList6"/>
    <dgm:cxn modelId="{4CF3DD6D-F624-48EC-A67C-C1E5D19E3265}" srcId="{093907F6-B3E5-4871-8F6A-BC58E98EFA2F}" destId="{3B187AC6-B510-4172-AE64-A20472987AB0}" srcOrd="1" destOrd="0" parTransId="{09F177A3-1D5F-485C-911B-65192F96E64C}" sibTransId="{564BD124-75F7-4F6C-A48F-F3FBF0D07B69}"/>
    <dgm:cxn modelId="{BFF62504-0457-4086-A494-84FEBC36AA6C}" srcId="{020B5916-BBEF-4494-99F3-451D49E6DABF}" destId="{56090564-6AFB-4F61-8834-EB6A196761E0}" srcOrd="0" destOrd="0" parTransId="{0267D426-C730-4A60-BA40-EAD7B7FFA39E}" sibTransId="{EB04326C-503C-461A-B3B8-706A74AF2EFA}"/>
    <dgm:cxn modelId="{9F09B34E-E087-4E1D-926E-CD55E762B7CF}" type="presOf" srcId="{7652A139-16E7-4484-B07E-D32657DAF1C2}" destId="{3FF2FA31-A030-4DA6-BF96-7354E9693F9D}" srcOrd="0" destOrd="0" presId="urn:microsoft.com/office/officeart/2005/8/layout/vList6"/>
    <dgm:cxn modelId="{C5D21B33-D48F-43A8-883A-AAAF0168B0DA}" srcId="{67366368-28DC-4AEC-A382-293B50991940}" destId="{C3092769-F4D1-45A3-9CAB-7910C1DC5FCB}" srcOrd="0" destOrd="0" parTransId="{3D33A9BA-BD7C-49FB-8CAD-39CE209FA792}" sibTransId="{7576881E-9D32-47D3-8158-91D2B28751B4}"/>
    <dgm:cxn modelId="{0F519BE5-698E-4794-A323-D69A3DD725DE}" type="presOf" srcId="{020B5916-BBEF-4494-99F3-451D49E6DABF}" destId="{E837D034-F539-4E44-98F1-70447318FCD8}" srcOrd="0" destOrd="0" presId="urn:microsoft.com/office/officeart/2005/8/layout/vList6"/>
    <dgm:cxn modelId="{4E958A01-F72C-462E-870D-3519A1D108C5}" type="presOf" srcId="{A89D8833-C914-4ACA-86DA-BC0AAAD1799F}" destId="{16981EFA-6691-400D-8C4E-74051C4757A9}" srcOrd="0" destOrd="0" presId="urn:microsoft.com/office/officeart/2005/8/layout/vList6"/>
    <dgm:cxn modelId="{4FAC41F5-064E-4C29-A66C-EEA5F0BE81D6}" srcId="{68A098F9-3EC7-4CDE-BE5E-F9B3B6C3C02E}" destId="{A89D8833-C914-4ACA-86DA-BC0AAAD1799F}" srcOrd="0" destOrd="0" parTransId="{3C64F6C8-481C-4916-8DE8-A294F08EAF98}" sibTransId="{F65A87CE-0868-4468-AC85-8A424D02D613}"/>
    <dgm:cxn modelId="{6B1462EA-97B0-431E-A574-33F5C5EADF51}" type="presParOf" srcId="{7C710391-6276-4D03-AE3B-D11F290E1203}" destId="{764CCFD4-A844-44B4-B0C9-BFC55140FAAD}" srcOrd="0" destOrd="0" presId="urn:microsoft.com/office/officeart/2005/8/layout/vList6"/>
    <dgm:cxn modelId="{9DD73F08-ADC0-45F9-8A49-97FE11684AE0}" type="presParOf" srcId="{764CCFD4-A844-44B4-B0C9-BFC55140FAAD}" destId="{82FE145B-C3C7-4BBF-B387-1B67A61F30A0}" srcOrd="0" destOrd="0" presId="urn:microsoft.com/office/officeart/2005/8/layout/vList6"/>
    <dgm:cxn modelId="{52D09080-3489-45C3-B677-FA576D04D3E5}" type="presParOf" srcId="{764CCFD4-A844-44B4-B0C9-BFC55140FAAD}" destId="{16981EFA-6691-400D-8C4E-74051C4757A9}" srcOrd="1" destOrd="0" presId="urn:microsoft.com/office/officeart/2005/8/layout/vList6"/>
    <dgm:cxn modelId="{832C9EA4-4416-4A18-AC8A-C708357555AF}" type="presParOf" srcId="{7C710391-6276-4D03-AE3B-D11F290E1203}" destId="{A49D1B80-9299-4BB0-AAD8-D410F44AA881}" srcOrd="1" destOrd="0" presId="urn:microsoft.com/office/officeart/2005/8/layout/vList6"/>
    <dgm:cxn modelId="{15ED020D-ABBA-47C7-B67D-409242105084}" type="presParOf" srcId="{7C710391-6276-4D03-AE3B-D11F290E1203}" destId="{B6CB07D7-EC79-4B3E-AF28-D4B235205D97}" srcOrd="2" destOrd="0" presId="urn:microsoft.com/office/officeart/2005/8/layout/vList6"/>
    <dgm:cxn modelId="{2A21C65D-20C8-4D1D-A159-3A7364660B46}" type="presParOf" srcId="{B6CB07D7-EC79-4B3E-AF28-D4B235205D97}" destId="{224E4198-3699-4D63-921E-969FAAA43694}" srcOrd="0" destOrd="0" presId="urn:microsoft.com/office/officeart/2005/8/layout/vList6"/>
    <dgm:cxn modelId="{8D5F444C-BEF2-41BF-BE9B-BC5E69E3DE8D}" type="presParOf" srcId="{B6CB07D7-EC79-4B3E-AF28-D4B235205D97}" destId="{3FF2FA31-A030-4DA6-BF96-7354E9693F9D}" srcOrd="1" destOrd="0" presId="urn:microsoft.com/office/officeart/2005/8/layout/vList6"/>
    <dgm:cxn modelId="{813E8104-6A14-4706-A185-BB8EAC29CF0D}" type="presParOf" srcId="{7C710391-6276-4D03-AE3B-D11F290E1203}" destId="{926154A0-010E-40EB-B613-BB8DDF330006}" srcOrd="3" destOrd="0" presId="urn:microsoft.com/office/officeart/2005/8/layout/vList6"/>
    <dgm:cxn modelId="{EB500A27-830C-4726-8E56-69827ED7EA82}" type="presParOf" srcId="{7C710391-6276-4D03-AE3B-D11F290E1203}" destId="{613E0EF2-D368-441E-A2A6-66FD3A425FA1}" srcOrd="4" destOrd="0" presId="urn:microsoft.com/office/officeart/2005/8/layout/vList6"/>
    <dgm:cxn modelId="{DD7836B2-E90F-4F49-B744-3F278B86DD17}" type="presParOf" srcId="{613E0EF2-D368-441E-A2A6-66FD3A425FA1}" destId="{0860EE12-E10E-4556-9C37-56191852C500}" srcOrd="0" destOrd="0" presId="urn:microsoft.com/office/officeart/2005/8/layout/vList6"/>
    <dgm:cxn modelId="{06911057-80D6-4C05-A120-01EEF1C008CA}" type="presParOf" srcId="{613E0EF2-D368-441E-A2A6-66FD3A425FA1}" destId="{5ECF1A91-0E90-4DEC-B95B-838C0C3E3E9B}" srcOrd="1" destOrd="0" presId="urn:microsoft.com/office/officeart/2005/8/layout/vList6"/>
    <dgm:cxn modelId="{C7BF5A21-88EA-4A0B-9E38-586C529269B0}" type="presParOf" srcId="{7C710391-6276-4D03-AE3B-D11F290E1203}" destId="{C72DBB02-103C-4098-B139-3E7F46BD741C}" srcOrd="5" destOrd="0" presId="urn:microsoft.com/office/officeart/2005/8/layout/vList6"/>
    <dgm:cxn modelId="{D10C20BF-8DE6-4C2C-9BCE-E13D9E5BDD39}" type="presParOf" srcId="{7C710391-6276-4D03-AE3B-D11F290E1203}" destId="{5E7E410A-C8F3-44B4-A94C-5AC3220DB1C6}" srcOrd="6" destOrd="0" presId="urn:microsoft.com/office/officeart/2005/8/layout/vList6"/>
    <dgm:cxn modelId="{6DBECAB9-1B9D-49E9-B078-0889EB4E3745}" type="presParOf" srcId="{5E7E410A-C8F3-44B4-A94C-5AC3220DB1C6}" destId="{E837D034-F539-4E44-98F1-70447318FCD8}" srcOrd="0" destOrd="0" presId="urn:microsoft.com/office/officeart/2005/8/layout/vList6"/>
    <dgm:cxn modelId="{0C14BF1A-DAAA-4250-A1D6-90E41B290493}" type="presParOf" srcId="{5E7E410A-C8F3-44B4-A94C-5AC3220DB1C6}" destId="{C0C6C5FE-3986-43B3-8B90-3C00448FAB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allow the School Exam Secretary to generate exam sequence Numbers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>
              <a:solidFill>
                <a:schemeClr val="tx1"/>
              </a:solidFill>
            </a:rPr>
            <a:t>1. Generate Exam Sequence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9DF5FE96-4DBB-4F84-A59C-05B075B11377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track collection of Statement of Entry Forms from Department of Examination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D61E7437-5128-479C-BF0A-AC079B61ABE5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2. Track Statement of Entry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1597685"/>
        <a:ext cx="3416582" cy="1253569"/>
      </dsp:txXfrm>
    </dsp:sp>
    <dsp:sp modelId="{B69B2B8F-F9A8-4675-8495-F6082351960C}">
      <dsp:nvSpPr>
        <dsp:cNvPr id="0" name=""/>
        <dsp:cNvSpPr/>
      </dsp:nvSpPr>
      <dsp:spPr>
        <a:xfrm>
          <a:off x="3552212" y="3085051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track collection of Examination Result Slip from Department of Examination</a:t>
          </a:r>
          <a:endParaRPr lang="en-MY" sz="2500" kern="1200" dirty="0"/>
        </a:p>
      </dsp:txBody>
      <dsp:txXfrm>
        <a:off x="3552212" y="3258701"/>
        <a:ext cx="4807368" cy="1041899"/>
      </dsp:txXfrm>
    </dsp:sp>
    <dsp:sp modelId="{0BFEBE91-0A12-46B0-925A-529156E220C7}">
      <dsp:nvSpPr>
        <dsp:cNvPr id="0" name=""/>
        <dsp:cNvSpPr/>
      </dsp:nvSpPr>
      <dsp:spPr>
        <a:xfrm>
          <a:off x="0" y="2992585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>
              <a:solidFill>
                <a:schemeClr val="tx1"/>
              </a:solidFill>
            </a:rPr>
            <a:t>3. Track Examination Results Slip</a:t>
          </a:r>
          <a:endParaRPr lang="en-MY" sz="2800" kern="1200" dirty="0"/>
        </a:p>
      </dsp:txBody>
      <dsp:txXfrm>
        <a:off x="67815" y="3060400"/>
        <a:ext cx="3416582" cy="1253569"/>
      </dsp:txXfrm>
    </dsp:sp>
    <dsp:sp modelId="{04C9C76A-BB55-43A9-86E8-0BF464FC13C5}">
      <dsp:nvSpPr>
        <dsp:cNvPr id="0" name=""/>
        <dsp:cNvSpPr/>
      </dsp:nvSpPr>
      <dsp:spPr>
        <a:xfrm>
          <a:off x="3552212" y="4586108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4759758"/>
        <a:ext cx="4807368" cy="1041899"/>
      </dsp:txXfrm>
    </dsp:sp>
    <dsp:sp modelId="{812782C4-2629-4CD9-A95E-01B2137EC012}">
      <dsp:nvSpPr>
        <dsp:cNvPr id="0" name=""/>
        <dsp:cNvSpPr/>
      </dsp:nvSpPr>
      <dsp:spPr>
        <a:xfrm>
          <a:off x="0" y="4586108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4. Absentee Info</a:t>
          </a:r>
          <a:endParaRPr lang="en-MY" sz="2800" kern="1200" dirty="0"/>
        </a:p>
      </dsp:txBody>
      <dsp:txXfrm>
        <a:off x="67815" y="4653923"/>
        <a:ext cx="3416582" cy="12535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allow the School Exam Secretary to generate exam sequence Numbers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smtClean="0">
              <a:solidFill>
                <a:schemeClr val="tx1"/>
              </a:solidFill>
            </a:rPr>
            <a:t>1. Generate Exam Sequence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B607D0EC-AF16-4E34-8057-B45DCBB0805A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track collection of Statement of Entry Forms from Department of Examination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E29CB98E-5556-46CC-A062-37FC0CD53DDD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2. Track Statement of Entry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1597685"/>
        <a:ext cx="3416582" cy="1253569"/>
      </dsp:txXfrm>
    </dsp:sp>
    <dsp:sp modelId="{7FB2EBDC-3532-48DE-913D-199547148377}">
      <dsp:nvSpPr>
        <dsp:cNvPr id="0" name=""/>
        <dsp:cNvSpPr/>
      </dsp:nvSpPr>
      <dsp:spPr>
        <a:xfrm>
          <a:off x="3552212" y="3085051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track collection of Examination Result Slip from Department of Examination</a:t>
          </a:r>
          <a:endParaRPr lang="en-MY" sz="2500" kern="1200" dirty="0"/>
        </a:p>
      </dsp:txBody>
      <dsp:txXfrm>
        <a:off x="3552212" y="3258701"/>
        <a:ext cx="4807368" cy="1041899"/>
      </dsp:txXfrm>
    </dsp:sp>
    <dsp:sp modelId="{956F1C10-91EB-4577-966A-7D50F072156F}">
      <dsp:nvSpPr>
        <dsp:cNvPr id="0" name=""/>
        <dsp:cNvSpPr/>
      </dsp:nvSpPr>
      <dsp:spPr>
        <a:xfrm>
          <a:off x="0" y="2992585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>
              <a:solidFill>
                <a:schemeClr val="tx1"/>
              </a:solidFill>
            </a:rPr>
            <a:t>3. Track Examination Results Slip</a:t>
          </a:r>
          <a:endParaRPr lang="en-MY" sz="2800" kern="1200" dirty="0"/>
        </a:p>
      </dsp:txBody>
      <dsp:txXfrm>
        <a:off x="67815" y="3060400"/>
        <a:ext cx="3416582" cy="1253569"/>
      </dsp:txXfrm>
    </dsp:sp>
    <dsp:sp modelId="{CEEF09CA-7BBB-4255-8646-E79923BF6095}">
      <dsp:nvSpPr>
        <dsp:cNvPr id="0" name=""/>
        <dsp:cNvSpPr/>
      </dsp:nvSpPr>
      <dsp:spPr>
        <a:xfrm>
          <a:off x="3552212" y="4586108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4759758"/>
        <a:ext cx="4807368" cy="1041899"/>
      </dsp:txXfrm>
    </dsp:sp>
    <dsp:sp modelId="{5A5F4B30-7EB5-41B3-A653-688AF5BEE124}">
      <dsp:nvSpPr>
        <dsp:cNvPr id="0" name=""/>
        <dsp:cNvSpPr/>
      </dsp:nvSpPr>
      <dsp:spPr>
        <a:xfrm>
          <a:off x="0" y="4586108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4. Absentee Info</a:t>
          </a:r>
          <a:endParaRPr lang="en-MY" sz="2800" kern="1200" dirty="0"/>
        </a:p>
      </dsp:txBody>
      <dsp:txXfrm>
        <a:off x="67815" y="4653923"/>
        <a:ext cx="3416582" cy="12535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verification slip report for Primary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smtClean="0">
              <a:solidFill>
                <a:schemeClr val="tx1"/>
              </a:solidFill>
            </a:rPr>
            <a:t>1.  Verification Slip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9DF5FE96-4DBB-4F84-A59C-05B075B11377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list of students registered for public exam report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D61E7437-5128-479C-BF0A-AC079B61ABE5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2. List of Students Registered for Public Exam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1597685"/>
        <a:ext cx="3416582" cy="1253569"/>
      </dsp:txXfrm>
    </dsp:sp>
    <dsp:sp modelId="{3F346C76-E859-43F3-B5E5-3CEFC9D8D1F0}">
      <dsp:nvSpPr>
        <dsp:cNvPr id="0" name=""/>
        <dsp:cNvSpPr/>
      </dsp:nvSpPr>
      <dsp:spPr>
        <a:xfrm>
          <a:off x="3552212" y="305798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3231639"/>
        <a:ext cx="4807368" cy="1041899"/>
      </dsp:txXfrm>
    </dsp:sp>
    <dsp:sp modelId="{A8C3D3C4-DBE9-415D-96F9-DC81FB90E267}">
      <dsp:nvSpPr>
        <dsp:cNvPr id="0" name=""/>
        <dsp:cNvSpPr/>
      </dsp:nvSpPr>
      <dsp:spPr>
        <a:xfrm>
          <a:off x="0" y="3057989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3. List of Students Issued with Statement of Entry Forms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3125804"/>
        <a:ext cx="3416582" cy="1253569"/>
      </dsp:txXfrm>
    </dsp:sp>
    <dsp:sp modelId="{B69B2B8F-F9A8-4675-8495-F6082351960C}">
      <dsp:nvSpPr>
        <dsp:cNvPr id="0" name=""/>
        <dsp:cNvSpPr/>
      </dsp:nvSpPr>
      <dsp:spPr>
        <a:xfrm>
          <a:off x="3552212" y="458785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view the list of absentee from a specific public examination.</a:t>
          </a:r>
          <a:endParaRPr lang="en-MY" sz="2500" kern="1200" dirty="0"/>
        </a:p>
      </dsp:txBody>
      <dsp:txXfrm>
        <a:off x="3552212" y="4761509"/>
        <a:ext cx="4807368" cy="1041899"/>
      </dsp:txXfrm>
    </dsp:sp>
    <dsp:sp modelId="{0BFEBE91-0A12-46B0-925A-529156E220C7}">
      <dsp:nvSpPr>
        <dsp:cNvPr id="0" name=""/>
        <dsp:cNvSpPr/>
      </dsp:nvSpPr>
      <dsp:spPr>
        <a:xfrm>
          <a:off x="0" y="4520705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smtClean="0">
              <a:solidFill>
                <a:schemeClr val="tx1"/>
              </a:solidFill>
            </a:rPr>
            <a:t>4. List of Absentee from Public Examination</a:t>
          </a:r>
          <a:endParaRPr lang="en-MY" sz="2500" kern="1200" dirty="0"/>
        </a:p>
      </dsp:txBody>
      <dsp:txXfrm>
        <a:off x="67815" y="4588520"/>
        <a:ext cx="3416582" cy="12535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verification slip report for Primary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smtClean="0">
              <a:solidFill>
                <a:schemeClr val="tx1"/>
              </a:solidFill>
            </a:rPr>
            <a:t>1.  Verification Slip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12036B13-1B4B-4D3F-A85A-133C56DD6271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list of students registered for public exam report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303B38CC-077F-4E07-A03F-3A43978A22D1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chemeClr val="tx1"/>
              </a:solidFill>
            </a:rPr>
            <a:t>2. List of Students Registered for Public Exam</a:t>
          </a:r>
          <a:endParaRPr lang="en-MY" sz="2500" kern="1200" dirty="0"/>
        </a:p>
      </dsp:txBody>
      <dsp:txXfrm>
        <a:off x="67815" y="1597685"/>
        <a:ext cx="3416582" cy="1253569"/>
      </dsp:txXfrm>
    </dsp:sp>
    <dsp:sp modelId="{95770BF0-8DE9-49CE-BC66-B984FE04597C}">
      <dsp:nvSpPr>
        <dsp:cNvPr id="0" name=""/>
        <dsp:cNvSpPr/>
      </dsp:nvSpPr>
      <dsp:spPr>
        <a:xfrm>
          <a:off x="3552212" y="305798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3231639"/>
        <a:ext cx="4807368" cy="1041899"/>
      </dsp:txXfrm>
    </dsp:sp>
    <dsp:sp modelId="{BCA08B51-B1A3-4800-BA6C-1F10CDD40E20}">
      <dsp:nvSpPr>
        <dsp:cNvPr id="0" name=""/>
        <dsp:cNvSpPr/>
      </dsp:nvSpPr>
      <dsp:spPr>
        <a:xfrm>
          <a:off x="0" y="3057989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3. List of Students Issued with Statement of Entry Forms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3125804"/>
        <a:ext cx="3416582" cy="1253569"/>
      </dsp:txXfrm>
    </dsp:sp>
    <dsp:sp modelId="{8F957B3C-C89D-4B64-AF8C-4E105FA179A5}">
      <dsp:nvSpPr>
        <dsp:cNvPr id="0" name=""/>
        <dsp:cNvSpPr/>
      </dsp:nvSpPr>
      <dsp:spPr>
        <a:xfrm>
          <a:off x="3552212" y="458785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view the list of absentee from a specific public examination.</a:t>
          </a:r>
          <a:endParaRPr lang="en-MY" sz="2500" kern="1200" dirty="0"/>
        </a:p>
      </dsp:txBody>
      <dsp:txXfrm>
        <a:off x="3552212" y="4761509"/>
        <a:ext cx="4807368" cy="1041899"/>
      </dsp:txXfrm>
    </dsp:sp>
    <dsp:sp modelId="{9233367A-AD48-43B5-BDB6-FA1C58BD5278}">
      <dsp:nvSpPr>
        <dsp:cNvPr id="0" name=""/>
        <dsp:cNvSpPr/>
      </dsp:nvSpPr>
      <dsp:spPr>
        <a:xfrm>
          <a:off x="0" y="4520705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smtClean="0">
              <a:solidFill>
                <a:schemeClr val="tx1"/>
              </a:solidFill>
            </a:rPr>
            <a:t>4. List of Absentee from Public Examination</a:t>
          </a:r>
          <a:endParaRPr lang="en-MY" sz="2500" kern="1200" dirty="0"/>
        </a:p>
      </dsp:txBody>
      <dsp:txXfrm>
        <a:off x="67815" y="4588520"/>
        <a:ext cx="3416582" cy="12535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verification slip report for Primary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smtClean="0">
              <a:solidFill>
                <a:schemeClr val="tx1"/>
              </a:solidFill>
            </a:rPr>
            <a:t>1.  Verification Slip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2B0E1F2D-24D8-493E-8FB4-16552DDC9113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list of students registered for public exam report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F2C9C1F1-8AA2-454E-82C3-DA80057885A5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2. List of Students Registered for Public Exam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1597685"/>
        <a:ext cx="3416582" cy="1253569"/>
      </dsp:txXfrm>
    </dsp:sp>
    <dsp:sp modelId="{500D6665-CE17-4B5F-AD3B-5888ABDAAAE3}">
      <dsp:nvSpPr>
        <dsp:cNvPr id="0" name=""/>
        <dsp:cNvSpPr/>
      </dsp:nvSpPr>
      <dsp:spPr>
        <a:xfrm>
          <a:off x="3552212" y="305798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3231639"/>
        <a:ext cx="4807368" cy="1041899"/>
      </dsp:txXfrm>
    </dsp:sp>
    <dsp:sp modelId="{FA0D3501-CA99-4E2F-8253-700ABD9F2A98}">
      <dsp:nvSpPr>
        <dsp:cNvPr id="0" name=""/>
        <dsp:cNvSpPr/>
      </dsp:nvSpPr>
      <dsp:spPr>
        <a:xfrm>
          <a:off x="0" y="3057989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3. List of Students Issued with Statement of Entry Forms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3125804"/>
        <a:ext cx="3416582" cy="1253569"/>
      </dsp:txXfrm>
    </dsp:sp>
    <dsp:sp modelId="{B5EE0F5F-4894-43DE-8217-44816BEF3152}">
      <dsp:nvSpPr>
        <dsp:cNvPr id="0" name=""/>
        <dsp:cNvSpPr/>
      </dsp:nvSpPr>
      <dsp:spPr>
        <a:xfrm>
          <a:off x="3552212" y="458785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view the list of absentee from a specific public examination.</a:t>
          </a:r>
          <a:endParaRPr lang="en-MY" sz="2500" kern="1200" dirty="0"/>
        </a:p>
      </dsp:txBody>
      <dsp:txXfrm>
        <a:off x="3552212" y="4761509"/>
        <a:ext cx="4807368" cy="1041899"/>
      </dsp:txXfrm>
    </dsp:sp>
    <dsp:sp modelId="{E2BA5F6F-91E4-4EBB-94CC-61700DC03993}">
      <dsp:nvSpPr>
        <dsp:cNvPr id="0" name=""/>
        <dsp:cNvSpPr/>
      </dsp:nvSpPr>
      <dsp:spPr>
        <a:xfrm>
          <a:off x="0" y="4520705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smtClean="0">
              <a:solidFill>
                <a:schemeClr val="tx1"/>
              </a:solidFill>
            </a:rPr>
            <a:t>4. List of Absentee from Public Examination</a:t>
          </a:r>
          <a:endParaRPr lang="en-MY" sz="2500" kern="1200" dirty="0"/>
        </a:p>
      </dsp:txBody>
      <dsp:txXfrm>
        <a:off x="67815" y="4588520"/>
        <a:ext cx="3416582" cy="125356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verification slip report for Primary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smtClean="0">
              <a:solidFill>
                <a:schemeClr val="tx1"/>
              </a:solidFill>
            </a:rPr>
            <a:t>1.  Verification Slip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57D507E5-F63C-4A8A-B159-FDC65C06C210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generate list of students registered for public exam report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77A27DBA-2E92-480B-B89C-7C49F5FF9067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2. List of Students Registered for Public Exam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1597685"/>
        <a:ext cx="3416582" cy="1253569"/>
      </dsp:txXfrm>
    </dsp:sp>
    <dsp:sp modelId="{D54BF67E-F75B-4852-90BF-4FEECD7536E6}">
      <dsp:nvSpPr>
        <dsp:cNvPr id="0" name=""/>
        <dsp:cNvSpPr/>
      </dsp:nvSpPr>
      <dsp:spPr>
        <a:xfrm>
          <a:off x="3552212" y="305798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generate list of students registered for a public examination.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3231639"/>
        <a:ext cx="4807368" cy="1041899"/>
      </dsp:txXfrm>
    </dsp:sp>
    <dsp:sp modelId="{FFA5E22E-1D8E-417A-BAD5-CDAF366FFCC7}">
      <dsp:nvSpPr>
        <dsp:cNvPr id="0" name=""/>
        <dsp:cNvSpPr/>
      </dsp:nvSpPr>
      <dsp:spPr>
        <a:xfrm>
          <a:off x="0" y="3057989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</a:rPr>
            <a:t>3. List of Students Issued with Statement of Entry Forms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67815" y="3125804"/>
        <a:ext cx="3416582" cy="1253569"/>
      </dsp:txXfrm>
    </dsp:sp>
    <dsp:sp modelId="{CDA75978-E0FC-4D15-9F1B-70CFB00D2F7C}">
      <dsp:nvSpPr>
        <dsp:cNvPr id="0" name=""/>
        <dsp:cNvSpPr/>
      </dsp:nvSpPr>
      <dsp:spPr>
        <a:xfrm>
          <a:off x="3552212" y="458785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view the list of absentee from a specific public examination.</a:t>
          </a:r>
          <a:endParaRPr lang="en-MY" sz="2500" kern="1200" dirty="0"/>
        </a:p>
      </dsp:txBody>
      <dsp:txXfrm>
        <a:off x="3552212" y="4761509"/>
        <a:ext cx="4807368" cy="1041899"/>
      </dsp:txXfrm>
    </dsp:sp>
    <dsp:sp modelId="{B434D933-3721-47D8-8454-C4E2A82D6843}">
      <dsp:nvSpPr>
        <dsp:cNvPr id="0" name=""/>
        <dsp:cNvSpPr/>
      </dsp:nvSpPr>
      <dsp:spPr>
        <a:xfrm>
          <a:off x="0" y="4520705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500" kern="1200" dirty="0" smtClean="0">
              <a:solidFill>
                <a:schemeClr val="tx1"/>
              </a:solidFill>
            </a:rPr>
            <a:t>4. List of Absentee from Public Examination</a:t>
          </a:r>
          <a:endParaRPr lang="en-MY" sz="2500" kern="1200" dirty="0"/>
        </a:p>
      </dsp:txBody>
      <dsp:txXfrm>
        <a:off x="67815" y="4588520"/>
        <a:ext cx="3416582" cy="1253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To track distribution of Statement of Entry Forms to students</a:t>
          </a:r>
          <a:endParaRPr lang="en-MY" sz="24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1. Track Statement of Entry Forms for Class Teacher</a:t>
          </a:r>
          <a:endParaRPr lang="en-MY" sz="27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B69B2B8F-F9A8-4675-8495-F6082351960C}">
      <dsp:nvSpPr>
        <dsp:cNvPr id="0" name=""/>
        <dsp:cNvSpPr/>
      </dsp:nvSpPr>
      <dsp:spPr>
        <a:xfrm>
          <a:off x="3552212" y="1556931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400" kern="1200" dirty="0" smtClean="0"/>
            <a:t>To track distribution of Examination Result Slip to students</a:t>
          </a:r>
          <a:endParaRPr lang="en-MY" sz="2400" kern="1200" dirty="0"/>
        </a:p>
      </dsp:txBody>
      <dsp:txXfrm>
        <a:off x="3552212" y="1730581"/>
        <a:ext cx="4807368" cy="1041899"/>
      </dsp:txXfrm>
    </dsp:sp>
    <dsp:sp modelId="{0BFEBE91-0A12-46B0-925A-529156E220C7}">
      <dsp:nvSpPr>
        <dsp:cNvPr id="0" name=""/>
        <dsp:cNvSpPr/>
      </dsp:nvSpPr>
      <dsp:spPr>
        <a:xfrm>
          <a:off x="0" y="1464466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2. Track Examination Result Slip for Class Teacher</a:t>
          </a:r>
          <a:endParaRPr lang="en-MY" sz="2700" kern="1200" dirty="0"/>
        </a:p>
      </dsp:txBody>
      <dsp:txXfrm>
        <a:off x="67815" y="1532281"/>
        <a:ext cx="3416582" cy="1253569"/>
      </dsp:txXfrm>
    </dsp:sp>
    <dsp:sp modelId="{F427EE1D-84FA-4AF1-881F-6D4C508F818E}">
      <dsp:nvSpPr>
        <dsp:cNvPr id="0" name=""/>
        <dsp:cNvSpPr/>
      </dsp:nvSpPr>
      <dsp:spPr>
        <a:xfrm>
          <a:off x="3552212" y="305798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Allow class teacher to enter details of the students absence from public examinations.</a:t>
          </a:r>
          <a:endParaRPr lang="en-MY" sz="2400" kern="1200" dirty="0"/>
        </a:p>
      </dsp:txBody>
      <dsp:txXfrm>
        <a:off x="3552212" y="3231639"/>
        <a:ext cx="4807368" cy="1041899"/>
      </dsp:txXfrm>
    </dsp:sp>
    <dsp:sp modelId="{95AE378B-7AF3-45D2-94D0-2FC3BE39DF44}">
      <dsp:nvSpPr>
        <dsp:cNvPr id="0" name=""/>
        <dsp:cNvSpPr/>
      </dsp:nvSpPr>
      <dsp:spPr>
        <a:xfrm>
          <a:off x="0" y="3057989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3. MC AP info</a:t>
          </a:r>
          <a:endParaRPr lang="en-MY" sz="2700" kern="1200" dirty="0"/>
        </a:p>
      </dsp:txBody>
      <dsp:txXfrm>
        <a:off x="67815" y="3125804"/>
        <a:ext cx="3416582" cy="1253569"/>
      </dsp:txXfrm>
    </dsp:sp>
    <dsp:sp modelId="{4A4CB03D-7A42-422A-9C75-E89EC15AA974}">
      <dsp:nvSpPr>
        <dsp:cNvPr id="0" name=""/>
        <dsp:cNvSpPr/>
      </dsp:nvSpPr>
      <dsp:spPr>
        <a:xfrm>
          <a:off x="3552212" y="4586108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To</a:t>
          </a:r>
          <a:r>
            <a:rPr lang="en-US" sz="2400" kern="1200" baseline="0" dirty="0" smtClean="0"/>
            <a:t> view grades obtained by their students in a public examination by specific subjects.</a:t>
          </a:r>
          <a:endParaRPr lang="en-MY" sz="2400" kern="1200" dirty="0"/>
        </a:p>
      </dsp:txBody>
      <dsp:txXfrm>
        <a:off x="3552212" y="4759758"/>
        <a:ext cx="4807368" cy="1041899"/>
      </dsp:txXfrm>
    </dsp:sp>
    <dsp:sp modelId="{B42C4762-A339-437A-A3E0-F32FA42FD3DC}">
      <dsp:nvSpPr>
        <dsp:cNvPr id="0" name=""/>
        <dsp:cNvSpPr/>
      </dsp:nvSpPr>
      <dsp:spPr>
        <a:xfrm>
          <a:off x="0" y="4586108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View Grade Roster</a:t>
          </a:r>
          <a:endParaRPr lang="en-MY" sz="2700" kern="1200" dirty="0"/>
        </a:p>
      </dsp:txBody>
      <dsp:txXfrm>
        <a:off x="67815" y="4653923"/>
        <a:ext cx="3416582" cy="1253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To track distribution of Statement of Entry Forms to students</a:t>
          </a:r>
          <a:endParaRPr lang="en-MY" sz="24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smtClean="0">
              <a:solidFill>
                <a:schemeClr val="tx1"/>
              </a:solidFill>
            </a:rPr>
            <a:t>1. Track Statement of Entry Forms for Class Teacher</a:t>
          </a:r>
          <a:endParaRPr lang="en-MY" sz="27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786452BF-F7F9-44BA-848A-848344AFBC7C}">
      <dsp:nvSpPr>
        <dsp:cNvPr id="0" name=""/>
        <dsp:cNvSpPr/>
      </dsp:nvSpPr>
      <dsp:spPr>
        <a:xfrm>
          <a:off x="3552212" y="1556931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400" kern="1200" dirty="0" smtClean="0"/>
            <a:t>To track distribution of Examination Result Slip to students</a:t>
          </a:r>
          <a:endParaRPr lang="en-MY" sz="2400" kern="1200" dirty="0"/>
        </a:p>
      </dsp:txBody>
      <dsp:txXfrm>
        <a:off x="3552212" y="1730581"/>
        <a:ext cx="4807368" cy="1041899"/>
      </dsp:txXfrm>
    </dsp:sp>
    <dsp:sp modelId="{29256E52-3D1A-46D2-91A1-24AF28705AF6}">
      <dsp:nvSpPr>
        <dsp:cNvPr id="0" name=""/>
        <dsp:cNvSpPr/>
      </dsp:nvSpPr>
      <dsp:spPr>
        <a:xfrm>
          <a:off x="0" y="1464466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2. Track Examination Result Slip for Class Teacher</a:t>
          </a:r>
          <a:endParaRPr lang="en-MY" sz="2700" kern="1200" dirty="0"/>
        </a:p>
      </dsp:txBody>
      <dsp:txXfrm>
        <a:off x="67815" y="1532281"/>
        <a:ext cx="3416582" cy="1253569"/>
      </dsp:txXfrm>
    </dsp:sp>
    <dsp:sp modelId="{3774BDF3-17AF-4831-B615-AB410D37A1FE}">
      <dsp:nvSpPr>
        <dsp:cNvPr id="0" name=""/>
        <dsp:cNvSpPr/>
      </dsp:nvSpPr>
      <dsp:spPr>
        <a:xfrm>
          <a:off x="3552212" y="305798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Allow class teacher to enter details of the students absence from public examinations.</a:t>
          </a:r>
          <a:endParaRPr lang="en-MY" sz="2400" kern="1200" dirty="0"/>
        </a:p>
      </dsp:txBody>
      <dsp:txXfrm>
        <a:off x="3552212" y="3231639"/>
        <a:ext cx="4807368" cy="1041899"/>
      </dsp:txXfrm>
    </dsp:sp>
    <dsp:sp modelId="{CB6A4098-6619-481B-87E0-C62D9CAFEC92}">
      <dsp:nvSpPr>
        <dsp:cNvPr id="0" name=""/>
        <dsp:cNvSpPr/>
      </dsp:nvSpPr>
      <dsp:spPr>
        <a:xfrm>
          <a:off x="0" y="3057989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3. MC AP info</a:t>
          </a:r>
          <a:endParaRPr lang="en-MY" sz="2700" kern="1200" dirty="0"/>
        </a:p>
      </dsp:txBody>
      <dsp:txXfrm>
        <a:off x="67815" y="3125804"/>
        <a:ext cx="3416582" cy="1253569"/>
      </dsp:txXfrm>
    </dsp:sp>
    <dsp:sp modelId="{25357C8E-91DF-4251-A429-1F6ABAEC0FF5}">
      <dsp:nvSpPr>
        <dsp:cNvPr id="0" name=""/>
        <dsp:cNvSpPr/>
      </dsp:nvSpPr>
      <dsp:spPr>
        <a:xfrm>
          <a:off x="3552212" y="4586108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To</a:t>
          </a:r>
          <a:r>
            <a:rPr lang="en-US" sz="2400" kern="1200" baseline="0" dirty="0" smtClean="0"/>
            <a:t> view grades obtained by their students in a public examination by specific subjects.</a:t>
          </a:r>
          <a:endParaRPr lang="en-MY" sz="2400" kern="1200" dirty="0"/>
        </a:p>
      </dsp:txBody>
      <dsp:txXfrm>
        <a:off x="3552212" y="4759758"/>
        <a:ext cx="4807368" cy="1041899"/>
      </dsp:txXfrm>
    </dsp:sp>
    <dsp:sp modelId="{DA3BD5CC-5A40-46EB-BFDD-F20F7A954465}">
      <dsp:nvSpPr>
        <dsp:cNvPr id="0" name=""/>
        <dsp:cNvSpPr/>
      </dsp:nvSpPr>
      <dsp:spPr>
        <a:xfrm>
          <a:off x="0" y="4586108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View Grade Roster</a:t>
          </a:r>
          <a:endParaRPr lang="en-MY" sz="2700" kern="1200" dirty="0"/>
        </a:p>
      </dsp:txBody>
      <dsp:txXfrm>
        <a:off x="67815" y="4653923"/>
        <a:ext cx="3416582" cy="1253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To track distribution of Statement of Entry Forms to students</a:t>
          </a:r>
          <a:endParaRPr lang="en-MY" sz="24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smtClean="0">
              <a:solidFill>
                <a:schemeClr val="tx1"/>
              </a:solidFill>
            </a:rPr>
            <a:t>1. Track Statement of Entry Forms for Class Teacher</a:t>
          </a:r>
          <a:endParaRPr lang="en-MY" sz="27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F13FF6A9-82AA-47D5-8DB1-44AEF99B33AE}">
      <dsp:nvSpPr>
        <dsp:cNvPr id="0" name=""/>
        <dsp:cNvSpPr/>
      </dsp:nvSpPr>
      <dsp:spPr>
        <a:xfrm>
          <a:off x="3552212" y="1556931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400" kern="1200" dirty="0" smtClean="0"/>
            <a:t>To track distribution of Examination Result Slip to students</a:t>
          </a:r>
          <a:endParaRPr lang="en-MY" sz="2400" kern="1200" dirty="0"/>
        </a:p>
      </dsp:txBody>
      <dsp:txXfrm>
        <a:off x="3552212" y="1730581"/>
        <a:ext cx="4807368" cy="1041899"/>
      </dsp:txXfrm>
    </dsp:sp>
    <dsp:sp modelId="{0EF4C852-B264-4410-B98E-8665D53AAB53}">
      <dsp:nvSpPr>
        <dsp:cNvPr id="0" name=""/>
        <dsp:cNvSpPr/>
      </dsp:nvSpPr>
      <dsp:spPr>
        <a:xfrm>
          <a:off x="0" y="1464466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/>
              </a:solidFill>
            </a:rPr>
            <a:t>2. Track Examination Result Slip for Class Teacher</a:t>
          </a:r>
          <a:endParaRPr lang="en-MY" sz="2700" kern="1200" dirty="0"/>
        </a:p>
      </dsp:txBody>
      <dsp:txXfrm>
        <a:off x="67815" y="1532281"/>
        <a:ext cx="3416582" cy="1253569"/>
      </dsp:txXfrm>
    </dsp:sp>
    <dsp:sp modelId="{6457CF7E-67D2-432B-B19E-0047F9E76742}">
      <dsp:nvSpPr>
        <dsp:cNvPr id="0" name=""/>
        <dsp:cNvSpPr/>
      </dsp:nvSpPr>
      <dsp:spPr>
        <a:xfrm>
          <a:off x="3552212" y="3057989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Allow class teacher to enter details of the students absence from public examinations.</a:t>
          </a:r>
          <a:endParaRPr lang="en-MY" sz="2400" kern="1200" dirty="0"/>
        </a:p>
      </dsp:txBody>
      <dsp:txXfrm>
        <a:off x="3552212" y="3231639"/>
        <a:ext cx="4807368" cy="1041899"/>
      </dsp:txXfrm>
    </dsp:sp>
    <dsp:sp modelId="{CD7E5564-D547-4AE8-86F7-ECEDE4084AFB}">
      <dsp:nvSpPr>
        <dsp:cNvPr id="0" name=""/>
        <dsp:cNvSpPr/>
      </dsp:nvSpPr>
      <dsp:spPr>
        <a:xfrm>
          <a:off x="0" y="3057989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chemeClr val="tx1"/>
              </a:solidFill>
            </a:rPr>
            <a:t>3. MC AP info</a:t>
          </a:r>
          <a:endParaRPr lang="en-MY" sz="2700" kern="1200" dirty="0"/>
        </a:p>
      </dsp:txBody>
      <dsp:txXfrm>
        <a:off x="67815" y="3125804"/>
        <a:ext cx="3416582" cy="1253569"/>
      </dsp:txXfrm>
    </dsp:sp>
    <dsp:sp modelId="{5C574C0C-2A3A-4256-8B46-51162FB8C27D}">
      <dsp:nvSpPr>
        <dsp:cNvPr id="0" name=""/>
        <dsp:cNvSpPr/>
      </dsp:nvSpPr>
      <dsp:spPr>
        <a:xfrm>
          <a:off x="3552212" y="4586108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To</a:t>
          </a:r>
          <a:r>
            <a:rPr lang="en-US" sz="2400" kern="1200" baseline="0" dirty="0" smtClean="0"/>
            <a:t> view grades obtained by their students in a public examination by specific subjects.</a:t>
          </a:r>
          <a:endParaRPr lang="en-MY" sz="2400" kern="1200" dirty="0"/>
        </a:p>
      </dsp:txBody>
      <dsp:txXfrm>
        <a:off x="3552212" y="4759758"/>
        <a:ext cx="4807368" cy="1041899"/>
      </dsp:txXfrm>
    </dsp:sp>
    <dsp:sp modelId="{FF96F66A-C6A8-4863-9B66-63DF532C58D9}">
      <dsp:nvSpPr>
        <dsp:cNvPr id="0" name=""/>
        <dsp:cNvSpPr/>
      </dsp:nvSpPr>
      <dsp:spPr>
        <a:xfrm>
          <a:off x="0" y="4586108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4. View Grade Roster</a:t>
          </a:r>
          <a:endParaRPr lang="en-MY" sz="2700" kern="1200" dirty="0"/>
        </a:p>
      </dsp:txBody>
      <dsp:txXfrm>
        <a:off x="67815" y="4653923"/>
        <a:ext cx="3416582" cy="12535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36385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To </a:t>
          </a:r>
          <a:r>
            <a:rPr lang="en-US" sz="3400" kern="1200" dirty="0" smtClean="0"/>
            <a:t>list the students </a:t>
          </a:r>
          <a:r>
            <a:rPr lang="en-US" sz="3400" kern="1200" dirty="0" smtClean="0"/>
            <a:t>to be </a:t>
          </a:r>
          <a:r>
            <a:rPr lang="en-US" sz="3400" kern="1200" dirty="0" smtClean="0"/>
            <a:t>enrolled</a:t>
          </a:r>
          <a:endParaRPr lang="en-MY" sz="3400" kern="1200" dirty="0"/>
        </a:p>
      </dsp:txBody>
      <dsp:txXfrm>
        <a:off x="3552212" y="269864"/>
        <a:ext cx="4627882" cy="1400872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867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kern="1200" smtClean="0">
              <a:solidFill>
                <a:schemeClr val="tx1"/>
              </a:solidFill>
            </a:rPr>
            <a:t>1. Create Student Block</a:t>
          </a:r>
          <a:endParaRPr lang="en-MY" sz="3800" kern="1200" dirty="0">
            <a:solidFill>
              <a:schemeClr val="tx1"/>
            </a:solidFill>
          </a:endParaRPr>
        </a:p>
      </dsp:txBody>
      <dsp:txXfrm>
        <a:off x="91180" y="91180"/>
        <a:ext cx="3369852" cy="1685470"/>
      </dsp:txXfrm>
    </dsp:sp>
    <dsp:sp modelId="{5E0BA379-AA1B-444D-A43A-D9FA05F112DF}">
      <dsp:nvSpPr>
        <dsp:cNvPr id="0" name=""/>
        <dsp:cNvSpPr/>
      </dsp:nvSpPr>
      <dsp:spPr>
        <a:xfrm>
          <a:off x="3552212" y="2054614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To </a:t>
          </a:r>
          <a:r>
            <a:rPr lang="en-US" sz="3400" kern="1200" dirty="0" smtClean="0"/>
            <a:t>list the class/ classes for students </a:t>
          </a:r>
          <a:r>
            <a:rPr lang="en-US" sz="3400" kern="1200" dirty="0" smtClean="0"/>
            <a:t>to be </a:t>
          </a:r>
          <a:r>
            <a:rPr lang="en-US" sz="3400" kern="1200" dirty="0" smtClean="0"/>
            <a:t>enrolled</a:t>
          </a:r>
          <a:endParaRPr lang="en-MY" sz="3400" kern="1200" dirty="0"/>
        </a:p>
      </dsp:txBody>
      <dsp:txXfrm>
        <a:off x="3552212" y="2288093"/>
        <a:ext cx="4627882" cy="1400872"/>
      </dsp:txXfrm>
    </dsp:sp>
    <dsp:sp modelId="{887BAE4C-D8FD-4231-AF16-7BE5C6558663}">
      <dsp:nvSpPr>
        <dsp:cNvPr id="0" name=""/>
        <dsp:cNvSpPr/>
      </dsp:nvSpPr>
      <dsp:spPr>
        <a:xfrm>
          <a:off x="0" y="2054614"/>
          <a:ext cx="3552212" cy="1867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2. Create Class Block</a:t>
          </a:r>
          <a:endParaRPr lang="en-MY" sz="3800" kern="1200" dirty="0">
            <a:solidFill>
              <a:schemeClr val="tx1"/>
            </a:solidFill>
          </a:endParaRPr>
        </a:p>
      </dsp:txBody>
      <dsp:txXfrm>
        <a:off x="91180" y="2145794"/>
        <a:ext cx="3369852" cy="1685470"/>
      </dsp:txXfrm>
    </dsp:sp>
    <dsp:sp modelId="{D64263F8-7405-416A-AFFA-DE773E549F15}">
      <dsp:nvSpPr>
        <dsp:cNvPr id="0" name=""/>
        <dsp:cNvSpPr/>
      </dsp:nvSpPr>
      <dsp:spPr>
        <a:xfrm>
          <a:off x="3552212" y="4109228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3400" kern="1200" dirty="0" smtClean="0"/>
            <a:t>To </a:t>
          </a:r>
          <a:r>
            <a:rPr lang="en-MY" sz="3400" kern="1200" dirty="0" smtClean="0"/>
            <a:t>allocate the students </a:t>
          </a:r>
          <a:r>
            <a:rPr lang="en-MY" sz="3400" kern="1200" dirty="0" smtClean="0"/>
            <a:t>to </a:t>
          </a:r>
          <a:r>
            <a:rPr lang="en-MY" sz="3400" kern="1200" dirty="0" smtClean="0"/>
            <a:t>the </a:t>
          </a:r>
          <a:r>
            <a:rPr lang="en-MY" sz="3400" kern="1200" dirty="0" smtClean="0"/>
            <a:t>classes</a:t>
          </a:r>
          <a:endParaRPr lang="en-MY" sz="3400" kern="1200" dirty="0"/>
        </a:p>
      </dsp:txBody>
      <dsp:txXfrm>
        <a:off x="3552212" y="4342707"/>
        <a:ext cx="4627882" cy="1400872"/>
      </dsp:txXfrm>
    </dsp:sp>
    <dsp:sp modelId="{DF9997F3-4DBD-48FB-B03A-3B54C94B6FAA}">
      <dsp:nvSpPr>
        <dsp:cNvPr id="0" name=""/>
        <dsp:cNvSpPr/>
      </dsp:nvSpPr>
      <dsp:spPr>
        <a:xfrm>
          <a:off x="0" y="4109228"/>
          <a:ext cx="3552212" cy="1867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kern="1200" dirty="0" smtClean="0">
              <a:solidFill>
                <a:schemeClr val="tx1"/>
              </a:solidFill>
            </a:rPr>
            <a:t>3. Register Student to Classes</a:t>
          </a:r>
          <a:endParaRPr lang="en-MY" sz="3800" kern="1200" dirty="0"/>
        </a:p>
      </dsp:txBody>
      <dsp:txXfrm>
        <a:off x="91180" y="4200408"/>
        <a:ext cx="3369852" cy="1685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36385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To </a:t>
          </a:r>
          <a:r>
            <a:rPr lang="en-US" sz="3400" kern="1200" dirty="0" smtClean="0"/>
            <a:t>list the students </a:t>
          </a:r>
          <a:r>
            <a:rPr lang="en-US" sz="3400" kern="1200" dirty="0" smtClean="0"/>
            <a:t>to be </a:t>
          </a:r>
          <a:r>
            <a:rPr lang="en-US" sz="3400" kern="1200" dirty="0" smtClean="0"/>
            <a:t>enrolled</a:t>
          </a:r>
          <a:endParaRPr lang="en-MY" sz="3400" kern="1200" dirty="0"/>
        </a:p>
      </dsp:txBody>
      <dsp:txXfrm>
        <a:off x="3552212" y="269864"/>
        <a:ext cx="4627882" cy="1400872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867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kern="1200" dirty="0" smtClean="0">
              <a:solidFill>
                <a:schemeClr val="tx1"/>
              </a:solidFill>
            </a:rPr>
            <a:t>1. Create Student Block</a:t>
          </a:r>
          <a:endParaRPr lang="en-MY" sz="3800" kern="1200" dirty="0">
            <a:solidFill>
              <a:schemeClr val="tx1"/>
            </a:solidFill>
          </a:endParaRPr>
        </a:p>
      </dsp:txBody>
      <dsp:txXfrm>
        <a:off x="91180" y="91180"/>
        <a:ext cx="3369852" cy="1685470"/>
      </dsp:txXfrm>
    </dsp:sp>
    <dsp:sp modelId="{9DF5FE96-4DBB-4F84-A59C-05B075B11377}">
      <dsp:nvSpPr>
        <dsp:cNvPr id="0" name=""/>
        <dsp:cNvSpPr/>
      </dsp:nvSpPr>
      <dsp:spPr>
        <a:xfrm>
          <a:off x="3552212" y="2054614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To </a:t>
          </a:r>
          <a:r>
            <a:rPr lang="en-US" sz="3400" kern="1200" dirty="0" smtClean="0"/>
            <a:t>list the class/ classes for students </a:t>
          </a:r>
          <a:r>
            <a:rPr lang="en-US" sz="3400" kern="1200" dirty="0" smtClean="0"/>
            <a:t>to be </a:t>
          </a:r>
          <a:r>
            <a:rPr lang="en-US" sz="3400" kern="1200" dirty="0" smtClean="0"/>
            <a:t>enrolled</a:t>
          </a:r>
          <a:endParaRPr lang="en-MY" sz="3400" kern="1200" dirty="0"/>
        </a:p>
      </dsp:txBody>
      <dsp:txXfrm>
        <a:off x="3552212" y="2288093"/>
        <a:ext cx="4627882" cy="1400872"/>
      </dsp:txXfrm>
    </dsp:sp>
    <dsp:sp modelId="{D61E7437-5128-479C-BF0A-AC079B61ABE5}">
      <dsp:nvSpPr>
        <dsp:cNvPr id="0" name=""/>
        <dsp:cNvSpPr/>
      </dsp:nvSpPr>
      <dsp:spPr>
        <a:xfrm>
          <a:off x="0" y="2054614"/>
          <a:ext cx="3552212" cy="1867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2. Create Class Block</a:t>
          </a:r>
          <a:endParaRPr lang="en-MY" sz="3800" kern="1200" dirty="0">
            <a:solidFill>
              <a:schemeClr val="tx1"/>
            </a:solidFill>
          </a:endParaRPr>
        </a:p>
      </dsp:txBody>
      <dsp:txXfrm>
        <a:off x="91180" y="2145794"/>
        <a:ext cx="3369852" cy="1685470"/>
      </dsp:txXfrm>
    </dsp:sp>
    <dsp:sp modelId="{FE4A929F-4B36-424D-8A28-842C4FCAE0A8}">
      <dsp:nvSpPr>
        <dsp:cNvPr id="0" name=""/>
        <dsp:cNvSpPr/>
      </dsp:nvSpPr>
      <dsp:spPr>
        <a:xfrm>
          <a:off x="3552212" y="4109228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3400" kern="1200" dirty="0" smtClean="0"/>
            <a:t>To </a:t>
          </a:r>
          <a:r>
            <a:rPr lang="en-MY" sz="3400" kern="1200" dirty="0" smtClean="0"/>
            <a:t>allocate the students </a:t>
          </a:r>
          <a:r>
            <a:rPr lang="en-MY" sz="3400" kern="1200" dirty="0" smtClean="0"/>
            <a:t>to </a:t>
          </a:r>
          <a:r>
            <a:rPr lang="en-MY" sz="3400" kern="1200" dirty="0" smtClean="0"/>
            <a:t>the </a:t>
          </a:r>
          <a:r>
            <a:rPr lang="en-MY" sz="3400" kern="1200" dirty="0" smtClean="0"/>
            <a:t>classes</a:t>
          </a:r>
          <a:endParaRPr lang="en-MY" sz="3400" kern="1200" dirty="0"/>
        </a:p>
      </dsp:txBody>
      <dsp:txXfrm>
        <a:off x="3552212" y="4342707"/>
        <a:ext cx="4627882" cy="1400872"/>
      </dsp:txXfrm>
    </dsp:sp>
    <dsp:sp modelId="{7C747FA4-5CBA-43E2-82F7-D6AC376EB933}">
      <dsp:nvSpPr>
        <dsp:cNvPr id="0" name=""/>
        <dsp:cNvSpPr/>
      </dsp:nvSpPr>
      <dsp:spPr>
        <a:xfrm>
          <a:off x="0" y="4109228"/>
          <a:ext cx="3552212" cy="1867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kern="1200" dirty="0" smtClean="0">
              <a:solidFill>
                <a:schemeClr val="tx1"/>
              </a:solidFill>
            </a:rPr>
            <a:t>3. Register Student to Classes</a:t>
          </a:r>
          <a:endParaRPr lang="en-MY" sz="3800" kern="1200" dirty="0"/>
        </a:p>
      </dsp:txBody>
      <dsp:txXfrm>
        <a:off x="91180" y="4200408"/>
        <a:ext cx="3369852" cy="1685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36385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To </a:t>
          </a:r>
          <a:r>
            <a:rPr lang="en-US" sz="3400" kern="1200" dirty="0" smtClean="0"/>
            <a:t>list the students </a:t>
          </a:r>
          <a:r>
            <a:rPr lang="en-US" sz="3400" kern="1200" dirty="0" smtClean="0"/>
            <a:t>to be </a:t>
          </a:r>
          <a:r>
            <a:rPr lang="en-US" sz="3400" kern="1200" dirty="0" smtClean="0"/>
            <a:t>enrolled</a:t>
          </a:r>
          <a:endParaRPr lang="en-MY" sz="3400" kern="1200" dirty="0"/>
        </a:p>
      </dsp:txBody>
      <dsp:txXfrm>
        <a:off x="3552212" y="269864"/>
        <a:ext cx="4627882" cy="1400872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8678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kern="1200" smtClean="0">
              <a:solidFill>
                <a:schemeClr val="tx1"/>
              </a:solidFill>
            </a:rPr>
            <a:t>1. Create Student Block</a:t>
          </a:r>
          <a:endParaRPr lang="en-MY" sz="3800" kern="1200" dirty="0">
            <a:solidFill>
              <a:schemeClr val="tx1"/>
            </a:solidFill>
          </a:endParaRPr>
        </a:p>
      </dsp:txBody>
      <dsp:txXfrm>
        <a:off x="91180" y="91180"/>
        <a:ext cx="3369852" cy="1685470"/>
      </dsp:txXfrm>
    </dsp:sp>
    <dsp:sp modelId="{DDE15DA5-570E-4BB9-ADC2-F72D186370B8}">
      <dsp:nvSpPr>
        <dsp:cNvPr id="0" name=""/>
        <dsp:cNvSpPr/>
      </dsp:nvSpPr>
      <dsp:spPr>
        <a:xfrm>
          <a:off x="3552212" y="2054614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To </a:t>
          </a:r>
          <a:r>
            <a:rPr lang="en-US" sz="3400" kern="1200" dirty="0" smtClean="0"/>
            <a:t>list the class/ classes for students </a:t>
          </a:r>
          <a:r>
            <a:rPr lang="en-US" sz="3400" kern="1200" dirty="0" smtClean="0"/>
            <a:t>to be </a:t>
          </a:r>
          <a:r>
            <a:rPr lang="en-US" sz="3400" kern="1200" dirty="0" smtClean="0"/>
            <a:t>enrolled</a:t>
          </a:r>
          <a:endParaRPr lang="en-MY" sz="3400" kern="1200" dirty="0"/>
        </a:p>
      </dsp:txBody>
      <dsp:txXfrm>
        <a:off x="3552212" y="2288093"/>
        <a:ext cx="4627882" cy="1400872"/>
      </dsp:txXfrm>
    </dsp:sp>
    <dsp:sp modelId="{B56E4646-C921-4EA3-9788-31CC65688363}">
      <dsp:nvSpPr>
        <dsp:cNvPr id="0" name=""/>
        <dsp:cNvSpPr/>
      </dsp:nvSpPr>
      <dsp:spPr>
        <a:xfrm>
          <a:off x="0" y="2054614"/>
          <a:ext cx="3552212" cy="18678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>
              <a:solidFill>
                <a:schemeClr val="tx1"/>
              </a:solidFill>
            </a:rPr>
            <a:t>2. Create Class Block</a:t>
          </a:r>
          <a:endParaRPr lang="en-MY" sz="3800" kern="1200" dirty="0">
            <a:solidFill>
              <a:schemeClr val="tx1"/>
            </a:solidFill>
          </a:endParaRPr>
        </a:p>
      </dsp:txBody>
      <dsp:txXfrm>
        <a:off x="91180" y="2145794"/>
        <a:ext cx="3369852" cy="1685470"/>
      </dsp:txXfrm>
    </dsp:sp>
    <dsp:sp modelId="{AB2B40A1-39E4-419B-87E9-759DA5756B38}">
      <dsp:nvSpPr>
        <dsp:cNvPr id="0" name=""/>
        <dsp:cNvSpPr/>
      </dsp:nvSpPr>
      <dsp:spPr>
        <a:xfrm>
          <a:off x="3552212" y="4109228"/>
          <a:ext cx="5328318" cy="186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3400" kern="1200" dirty="0" smtClean="0"/>
            <a:t>To </a:t>
          </a:r>
          <a:r>
            <a:rPr lang="en-MY" sz="3400" kern="1200" dirty="0" smtClean="0"/>
            <a:t>allocate the students </a:t>
          </a:r>
          <a:r>
            <a:rPr lang="en-MY" sz="3400" kern="1200" dirty="0" smtClean="0"/>
            <a:t>to </a:t>
          </a:r>
          <a:r>
            <a:rPr lang="en-MY" sz="3400" kern="1200" dirty="0" smtClean="0"/>
            <a:t>the </a:t>
          </a:r>
          <a:r>
            <a:rPr lang="en-MY" sz="3400" kern="1200" dirty="0" smtClean="0"/>
            <a:t>classes</a:t>
          </a:r>
          <a:endParaRPr lang="en-MY" sz="3400" kern="1200" dirty="0"/>
        </a:p>
      </dsp:txBody>
      <dsp:txXfrm>
        <a:off x="3552212" y="4342707"/>
        <a:ext cx="4627882" cy="1400872"/>
      </dsp:txXfrm>
    </dsp:sp>
    <dsp:sp modelId="{AB0F3B77-1370-4D9C-AA18-813A241EE12F}">
      <dsp:nvSpPr>
        <dsp:cNvPr id="0" name=""/>
        <dsp:cNvSpPr/>
      </dsp:nvSpPr>
      <dsp:spPr>
        <a:xfrm>
          <a:off x="0" y="4109228"/>
          <a:ext cx="3552212" cy="1867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3800" kern="1200" dirty="0" smtClean="0">
              <a:solidFill>
                <a:schemeClr val="tx1"/>
              </a:solidFill>
            </a:rPr>
            <a:t>3. Register Student to Classes</a:t>
          </a:r>
          <a:endParaRPr lang="en-MY" sz="3800" kern="1200" dirty="0"/>
        </a:p>
      </dsp:txBody>
      <dsp:txXfrm>
        <a:off x="91180" y="4200408"/>
        <a:ext cx="3369852" cy="1685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allow the School Exam Secretary to generate exam sequence Numbers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smtClean="0">
              <a:solidFill>
                <a:schemeClr val="tx1"/>
              </a:solidFill>
            </a:rPr>
            <a:t>1. Generate Exam Sequence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3934D51A-AA44-4C6C-A31D-E42100453B77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track collection of Statement of Entry Forms from Department of Examination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1C5B7E37-6B02-4369-88F4-B1AB25AB8962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2. Track Statement of Entry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1597685"/>
        <a:ext cx="3416582" cy="1253569"/>
      </dsp:txXfrm>
    </dsp:sp>
    <dsp:sp modelId="{104AB019-DBA2-4D64-87E9-EA01125FA6CC}">
      <dsp:nvSpPr>
        <dsp:cNvPr id="0" name=""/>
        <dsp:cNvSpPr/>
      </dsp:nvSpPr>
      <dsp:spPr>
        <a:xfrm>
          <a:off x="3552212" y="3085051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track collection of Examination Result Slip from Department of Examination</a:t>
          </a:r>
          <a:endParaRPr lang="en-MY" sz="2500" kern="1200" dirty="0"/>
        </a:p>
      </dsp:txBody>
      <dsp:txXfrm>
        <a:off x="3552212" y="3258701"/>
        <a:ext cx="4807368" cy="1041899"/>
      </dsp:txXfrm>
    </dsp:sp>
    <dsp:sp modelId="{4D0BDCCD-2C8C-49A4-8A84-D844374F1A9B}">
      <dsp:nvSpPr>
        <dsp:cNvPr id="0" name=""/>
        <dsp:cNvSpPr/>
      </dsp:nvSpPr>
      <dsp:spPr>
        <a:xfrm>
          <a:off x="0" y="2992585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>
              <a:solidFill>
                <a:schemeClr val="tx1"/>
              </a:solidFill>
            </a:rPr>
            <a:t>3. Track Examination Results Slip</a:t>
          </a:r>
          <a:endParaRPr lang="en-MY" sz="2800" kern="1200" dirty="0"/>
        </a:p>
      </dsp:txBody>
      <dsp:txXfrm>
        <a:off x="67815" y="3060400"/>
        <a:ext cx="3416582" cy="1253569"/>
      </dsp:txXfrm>
    </dsp:sp>
    <dsp:sp modelId="{948360B2-B1D5-4F33-A4BA-B6354D23FE55}">
      <dsp:nvSpPr>
        <dsp:cNvPr id="0" name=""/>
        <dsp:cNvSpPr/>
      </dsp:nvSpPr>
      <dsp:spPr>
        <a:xfrm>
          <a:off x="3552212" y="4586108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4759758"/>
        <a:ext cx="4807368" cy="1041899"/>
      </dsp:txXfrm>
    </dsp:sp>
    <dsp:sp modelId="{B0A17111-D8D7-463B-B1A9-A547D072C7D8}">
      <dsp:nvSpPr>
        <dsp:cNvPr id="0" name=""/>
        <dsp:cNvSpPr/>
      </dsp:nvSpPr>
      <dsp:spPr>
        <a:xfrm>
          <a:off x="0" y="4586108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4. Absentee Info</a:t>
          </a:r>
          <a:endParaRPr lang="en-MY" sz="2800" kern="1200" dirty="0"/>
        </a:p>
      </dsp:txBody>
      <dsp:txXfrm>
        <a:off x="67815" y="4653923"/>
        <a:ext cx="3416582" cy="12535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1EFA-6691-400D-8C4E-74051C4757A9}">
      <dsp:nvSpPr>
        <dsp:cNvPr id="0" name=""/>
        <dsp:cNvSpPr/>
      </dsp:nvSpPr>
      <dsp:spPr>
        <a:xfrm>
          <a:off x="3552212" y="28812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allow the School Exam Secretary to generate exam sequence Numbers</a:t>
          </a:r>
          <a:endParaRPr lang="en-MY" sz="2500" kern="1200" dirty="0"/>
        </a:p>
      </dsp:txBody>
      <dsp:txXfrm>
        <a:off x="3552212" y="202462"/>
        <a:ext cx="4807368" cy="1041899"/>
      </dsp:txXfrm>
    </dsp:sp>
    <dsp:sp modelId="{82FE145B-C3C7-4BBF-B387-1B67A61F30A0}">
      <dsp:nvSpPr>
        <dsp:cNvPr id="0" name=""/>
        <dsp:cNvSpPr/>
      </dsp:nvSpPr>
      <dsp:spPr>
        <a:xfrm>
          <a:off x="0" y="0"/>
          <a:ext cx="3552212" cy="1389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>
              <a:solidFill>
                <a:schemeClr val="tx1"/>
              </a:solidFill>
            </a:rPr>
            <a:t>1. Generate Exam Sequence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67815"/>
        <a:ext cx="3416582" cy="1253569"/>
      </dsp:txXfrm>
    </dsp:sp>
    <dsp:sp modelId="{3FF2FA31-A030-4DA6-BF96-7354E9693F9D}">
      <dsp:nvSpPr>
        <dsp:cNvPr id="0" name=""/>
        <dsp:cNvSpPr/>
      </dsp:nvSpPr>
      <dsp:spPr>
        <a:xfrm>
          <a:off x="3552212" y="1529870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To track collection of Statement of Entry Forms from Department of Examination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1703520"/>
        <a:ext cx="4807368" cy="1041899"/>
      </dsp:txXfrm>
    </dsp:sp>
    <dsp:sp modelId="{224E4198-3699-4D63-921E-969FAAA43694}">
      <dsp:nvSpPr>
        <dsp:cNvPr id="0" name=""/>
        <dsp:cNvSpPr/>
      </dsp:nvSpPr>
      <dsp:spPr>
        <a:xfrm>
          <a:off x="0" y="1529870"/>
          <a:ext cx="3552212" cy="13891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2. Track Statement of Entry</a:t>
          </a:r>
          <a:endParaRPr lang="en-MY" sz="2800" kern="1200" dirty="0">
            <a:solidFill>
              <a:schemeClr val="tx1"/>
            </a:solidFill>
          </a:endParaRPr>
        </a:p>
      </dsp:txBody>
      <dsp:txXfrm>
        <a:off x="67815" y="1597685"/>
        <a:ext cx="3416582" cy="1253569"/>
      </dsp:txXfrm>
    </dsp:sp>
    <dsp:sp modelId="{5ECF1A91-0E90-4DEC-B95B-838C0C3E3E9B}">
      <dsp:nvSpPr>
        <dsp:cNvPr id="0" name=""/>
        <dsp:cNvSpPr/>
      </dsp:nvSpPr>
      <dsp:spPr>
        <a:xfrm>
          <a:off x="3552212" y="3085051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500" kern="1200" dirty="0" smtClean="0"/>
            <a:t>To track collection of Examination Result Slip from Department of Examination</a:t>
          </a:r>
          <a:endParaRPr lang="en-MY" sz="2500" kern="1200" dirty="0"/>
        </a:p>
      </dsp:txBody>
      <dsp:txXfrm>
        <a:off x="3552212" y="3258701"/>
        <a:ext cx="4807368" cy="1041899"/>
      </dsp:txXfrm>
    </dsp:sp>
    <dsp:sp modelId="{0860EE12-E10E-4556-9C37-56191852C500}">
      <dsp:nvSpPr>
        <dsp:cNvPr id="0" name=""/>
        <dsp:cNvSpPr/>
      </dsp:nvSpPr>
      <dsp:spPr>
        <a:xfrm>
          <a:off x="0" y="2992585"/>
          <a:ext cx="3552212" cy="1389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800" kern="1200" dirty="0" smtClean="0">
              <a:solidFill>
                <a:schemeClr val="tx1"/>
              </a:solidFill>
            </a:rPr>
            <a:t>3. Track Examination Results Slip</a:t>
          </a:r>
          <a:endParaRPr lang="en-MY" sz="2800" kern="1200" dirty="0"/>
        </a:p>
      </dsp:txBody>
      <dsp:txXfrm>
        <a:off x="67815" y="3060400"/>
        <a:ext cx="3416582" cy="1253569"/>
      </dsp:txXfrm>
    </dsp:sp>
    <dsp:sp modelId="{C0C6C5FE-3986-43B3-8B90-3C00448FABD3}">
      <dsp:nvSpPr>
        <dsp:cNvPr id="0" name=""/>
        <dsp:cNvSpPr/>
      </dsp:nvSpPr>
      <dsp:spPr>
        <a:xfrm>
          <a:off x="3552212" y="4586108"/>
          <a:ext cx="5328318" cy="1389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>
              <a:solidFill>
                <a:schemeClr val="tx1"/>
              </a:solidFill>
            </a:rPr>
            <a:t>To add Absentee Info for students who did not attend public examinations</a:t>
          </a:r>
          <a:endParaRPr lang="en-MY" sz="2500" kern="1200" dirty="0">
            <a:solidFill>
              <a:schemeClr val="tx1"/>
            </a:solidFill>
          </a:endParaRPr>
        </a:p>
      </dsp:txBody>
      <dsp:txXfrm>
        <a:off x="3552212" y="4759758"/>
        <a:ext cx="4807368" cy="1041899"/>
      </dsp:txXfrm>
    </dsp:sp>
    <dsp:sp modelId="{E837D034-F539-4E44-98F1-70447318FCD8}">
      <dsp:nvSpPr>
        <dsp:cNvPr id="0" name=""/>
        <dsp:cNvSpPr/>
      </dsp:nvSpPr>
      <dsp:spPr>
        <a:xfrm>
          <a:off x="0" y="4586108"/>
          <a:ext cx="3552212" cy="13891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4. Absentee Info</a:t>
          </a:r>
          <a:endParaRPr lang="en-MY" sz="2800" kern="1200" dirty="0"/>
        </a:p>
      </dsp:txBody>
      <dsp:txXfrm>
        <a:off x="67815" y="4653923"/>
        <a:ext cx="3416582" cy="125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3241F-D627-42C4-BB6A-7249DA83820D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898BA-E173-4E85-8270-F2D5B34049D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768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75510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83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668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84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4799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92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76676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100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31134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06420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113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3444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125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0299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126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2189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144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7780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154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073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183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18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6744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35483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38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8796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47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0345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57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43083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69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5881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898BA-E173-4E85-8270-F2D5B34049DD}" type="slidenum">
              <a:rPr lang="en-MY" smtClean="0"/>
              <a:t>78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05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3068961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91608"/>
            <a:ext cx="6400800" cy="11296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158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80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8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8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36766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325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12977"/>
            <a:ext cx="7772400" cy="1362075"/>
          </a:xfrm>
        </p:spPr>
        <p:txBody>
          <a:bodyPr anchor="b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941168"/>
            <a:ext cx="7772400" cy="1224136"/>
          </a:xfrm>
        </p:spPr>
        <p:txBody>
          <a:bodyPr anchor="t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957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4"/>
            <a:ext cx="40386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4"/>
            <a:ext cx="4038600" cy="492941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8971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966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568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02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30412"/>
            <a:ext cx="3008313" cy="9584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52738"/>
            <a:ext cx="5111750" cy="50734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88842"/>
            <a:ext cx="3008313" cy="413732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291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7"/>
            <a:ext cx="5486400" cy="367483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289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4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F0B75-241D-4A29-8EDC-79900D6ED62A}" type="datetimeFigureOut">
              <a:rPr lang="en-MY" smtClean="0"/>
              <a:t>03/03/2015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5A5A-6A38-4E5F-9F26-85E9D86DD44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829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6858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sz="4000" dirty="0" smtClean="0"/>
              <a:t>Manage Examination</a:t>
            </a:r>
            <a:endParaRPr lang="en-MY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March 2015, Tuesday</a:t>
            </a:r>
          </a:p>
          <a:p>
            <a:r>
              <a:rPr lang="en-US" dirty="0" smtClean="0"/>
              <a:t>13.30 – 16.30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373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768396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80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95AE378B-7AF3-45D2-94D0-2FC3BE39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5AE378B-7AF3-45D2-94D0-2FC3BE39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5AE378B-7AF3-45D2-94D0-2FC3BE39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95AE378B-7AF3-45D2-94D0-2FC3BE39D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427EE1D-84FA-4AF1-881F-6D4C508F8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427EE1D-84FA-4AF1-881F-6D4C508F8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427EE1D-84FA-4AF1-881F-6D4C508F8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427EE1D-84FA-4AF1-881F-6D4C508F8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B42C4762-A339-437A-A3E0-F32FA42FD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B42C4762-A339-437A-A3E0-F32FA42FD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B42C4762-A339-437A-A3E0-F32FA42FD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B42C4762-A339-437A-A3E0-F32FA42FD3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A4CB03D-7A42-422A-9C75-E89EC15A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A4CB03D-7A42-422A-9C75-E89EC15A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A4CB03D-7A42-422A-9C75-E89EC15A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A4CB03D-7A42-422A-9C75-E89EC15AA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209614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223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E29CB98E-5556-46CC-A062-37FC0CD5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E29CB98E-5556-46CC-A062-37FC0CD5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E29CB98E-5556-46CC-A062-37FC0CD5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E29CB98E-5556-46CC-A062-37FC0CD5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B607D0EC-AF16-4E34-8057-B45DCBB08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607D0EC-AF16-4E34-8057-B45DCBB08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607D0EC-AF16-4E34-8057-B45DCBB08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607D0EC-AF16-4E34-8057-B45DCBB08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56F1C10-91EB-4577-966A-7D50F0721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56F1C10-91EB-4577-966A-7D50F0721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56F1C10-91EB-4577-966A-7D50F0721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56F1C10-91EB-4577-966A-7D50F07215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FB2EBDC-3532-48DE-913D-199547148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FB2EBDC-3532-48DE-913D-199547148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7FB2EBDC-3532-48DE-913D-199547148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7FB2EBDC-3532-48DE-913D-199547148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Autofit/>
          </a:bodyPr>
          <a:lstStyle/>
          <a:p>
            <a:r>
              <a:rPr lang="en-MY" sz="3200" dirty="0" smtClean="0"/>
              <a:t>EX11 : Absentee Info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track students who did not attend public examinations, e.g. PSR, GCE O, IGCSE, etc.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 (All Careers)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 &gt; Absentee Info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4324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</a:p>
          <a:p>
            <a:pPr marL="385763" indent="-385763">
              <a:buAutoNum type="arabicPeriod"/>
            </a:pPr>
            <a:r>
              <a:rPr lang="en-MY" dirty="0" smtClean="0"/>
              <a:t>Select the</a:t>
            </a:r>
            <a:r>
              <a:rPr lang="en-MY" sz="2700" b="1" dirty="0" smtClean="0"/>
              <a:t> Student ID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the </a:t>
            </a:r>
            <a:r>
              <a:rPr lang="en-MY" sz="2700" b="1" dirty="0" smtClean="0"/>
              <a:t>Student ID</a:t>
            </a:r>
            <a:endParaRPr lang="en-MY" sz="2700" b="1" dirty="0"/>
          </a:p>
          <a:p>
            <a:pPr marL="0" indent="0">
              <a:buNone/>
            </a:pPr>
            <a:r>
              <a:rPr lang="en-US" dirty="0" smtClean="0"/>
              <a:t>5. Click </a:t>
            </a:r>
            <a:r>
              <a:rPr lang="en-US" sz="2700" b="1" dirty="0" smtClean="0"/>
              <a:t>Save Button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119"/>
            <a:ext cx="9144000" cy="5475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281776" y="207602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0" y="2254823"/>
            <a:ext cx="2148426" cy="2915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321155" y="2946843"/>
            <a:ext cx="392124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</a:t>
            </a:r>
            <a:r>
              <a:rPr lang="en-MY" b="1" dirty="0" smtClean="0">
                <a:solidFill>
                  <a:srgbClr val="FF0000"/>
                </a:solidFill>
              </a:rPr>
              <a:t>&gt; Exams &gt; Absentee Info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30" y="754324"/>
            <a:ext cx="7428940" cy="5682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 tab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1971489" y="111032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078406" y="1668041"/>
            <a:ext cx="1888041" cy="40054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5537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764704"/>
            <a:ext cx="5378646" cy="5725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2015570" y="5980963"/>
            <a:ext cx="1260240" cy="40714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8468419">
            <a:off x="3159642" y="526491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6549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8" y="1721469"/>
            <a:ext cx="9448798" cy="3513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7000824" y="327090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306490" y="4055605"/>
            <a:ext cx="4205934" cy="35298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9523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8" y="1721469"/>
            <a:ext cx="9448798" cy="3513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688567" y="421715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7930" y="4894729"/>
            <a:ext cx="591670" cy="34065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64856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97" y="1725424"/>
            <a:ext cx="9448800" cy="3514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 By and Updated 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8057550" y="336299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741454" y="4066517"/>
            <a:ext cx="2259107" cy="29033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3318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sz="4000" dirty="0" smtClean="0"/>
              <a:t>Examination Report</a:t>
            </a:r>
            <a:endParaRPr lang="en-MY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69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2" y="193186"/>
            <a:ext cx="7160217" cy="395750"/>
          </a:xfrm>
        </p:spPr>
        <p:txBody>
          <a:bodyPr>
            <a:noAutofit/>
          </a:bodyPr>
          <a:lstStyle/>
          <a:p>
            <a:r>
              <a:rPr lang="en-MY" dirty="0" smtClean="0"/>
              <a:t>EX02: Track Examination Result Slip for Class Teacher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track distribution of Examination Result Slips to </a:t>
            </a:r>
            <a:r>
              <a:rPr lang="en-MY" sz="2400" dirty="0"/>
              <a:t>s</a:t>
            </a:r>
            <a:r>
              <a:rPr lang="en-MY" sz="2400" dirty="0" smtClean="0"/>
              <a:t>tudents. 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Class Teacher (All Careers)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Exams &gt; Track Exam Results Slip - CL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3722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072817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34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A8C3D3C4-DBE9-415D-96F9-DC81FB90E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A8C3D3C4-DBE9-415D-96F9-DC81FB90E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A8C3D3C4-DBE9-415D-96F9-DC81FB90E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8C3D3C4-DBE9-415D-96F9-DC81FB90E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F346C76-E859-43F3-B5E5-3CEFC9D8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F346C76-E859-43F3-B5E5-3CEFC9D8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F346C76-E859-43F3-B5E5-3CEFC9D8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F346C76-E859-43F3-B5E5-3CEFC9D8D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0BFEBE91-0A12-46B0-925A-529156E2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0BFEBE91-0A12-46B0-925A-529156E2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0BFEBE91-0A12-46B0-925A-529156E2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0BFEBE91-0A12-46B0-925A-529156E22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69B2B8F-F9A8-4675-8495-F60823519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69B2B8F-F9A8-4675-8495-F60823519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69B2B8F-F9A8-4675-8495-F60823519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69B2B8F-F9A8-4675-8495-F60823519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9318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EX12:Verification Slip Report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generate Verification Slips report.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 (Primary Only)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Exams &gt; Report &gt; Verification Slips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13286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Run Control ID</a:t>
            </a:r>
            <a:endParaRPr lang="en-MY" sz="2700" b="1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Click Add Button</a:t>
            </a:r>
            <a:endParaRPr lang="en-US" b="1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575" y="1084433"/>
            <a:ext cx="9357405" cy="4418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67098" y="283803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71071" y="2990603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186549" y="3844818"/>
            <a:ext cx="439205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Exam &gt; Reports &gt; Verification Slips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3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a New Value Tab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267" y="764704"/>
            <a:ext cx="7790050" cy="5508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6634" y="1816305"/>
            <a:ext cx="2043953" cy="53244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4849292" y="102616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23457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08" y="942430"/>
            <a:ext cx="5794654" cy="5211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Run Control ID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274154" y="2848693"/>
            <a:ext cx="4041048" cy="4946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7233906" y="205855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979011" y="3517763"/>
            <a:ext cx="3139220" cy="766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</a:rPr>
              <a:t>Enter a meaningful name for easy reference</a:t>
            </a:r>
            <a:endParaRPr lang="en-M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28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408" y="942430"/>
            <a:ext cx="5794654" cy="5211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611408" y="3980411"/>
            <a:ext cx="1492852" cy="5385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3092212" y="320820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1961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462"/>
            <a:ext cx="9144000" cy="402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values via Lookup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208745" y="2571407"/>
            <a:ext cx="1470213" cy="209023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2794633" y="176302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71543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462"/>
            <a:ext cx="9144000" cy="4029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Run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8064615" y="1372080"/>
            <a:ext cx="984509" cy="5020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750143">
            <a:off x="6929320" y="100897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9918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845"/>
            <a:ext cx="9144000" cy="385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Ok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0" y="4930231"/>
            <a:ext cx="1050361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354525">
            <a:off x="947907" y="397600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30596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Select</a:t>
            </a:r>
            <a:r>
              <a:rPr lang="en-MY" sz="2700" b="1" dirty="0" smtClean="0"/>
              <a:t> Class Section </a:t>
            </a:r>
            <a:r>
              <a:rPr lang="en-MY" sz="2700" dirty="0" smtClean="0"/>
              <a:t>link</a:t>
            </a:r>
          </a:p>
          <a:p>
            <a:pPr marL="385763" indent="-385763">
              <a:buAutoNum type="arabicPeriod"/>
            </a:pPr>
            <a:r>
              <a:rPr lang="en-US" sz="2700" dirty="0" smtClean="0"/>
              <a:t>Click </a:t>
            </a:r>
            <a:r>
              <a:rPr lang="en-US" sz="2700" b="1" dirty="0" smtClean="0"/>
              <a:t>Class Section </a:t>
            </a:r>
            <a:r>
              <a:rPr lang="en-US" sz="2700" dirty="0" smtClean="0"/>
              <a:t>link</a:t>
            </a:r>
            <a:endParaRPr lang="en-MY" sz="2700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Process Monitor link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34468"/>
            <a:ext cx="9144000" cy="4010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07107" y="1649150"/>
            <a:ext cx="1606172" cy="3230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354525">
            <a:off x="6810824" y="85628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087471" y="2438779"/>
            <a:ext cx="391860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Keep </a:t>
            </a:r>
            <a:r>
              <a:rPr lang="en-US" b="1" dirty="0" smtClean="0"/>
              <a:t>track </a:t>
            </a:r>
            <a:r>
              <a:rPr lang="en-US" b="1" dirty="0" smtClean="0"/>
              <a:t>of Process Instance : </a:t>
            </a:r>
            <a:r>
              <a:rPr lang="en-US" b="1" dirty="0" smtClean="0">
                <a:solidFill>
                  <a:srgbClr val="FF0000"/>
                </a:solidFill>
              </a:rPr>
              <a:t>7453. </a:t>
            </a:r>
            <a:r>
              <a:rPr lang="en-US" b="1" dirty="0" smtClean="0"/>
              <a:t>It </a:t>
            </a:r>
            <a:r>
              <a:rPr lang="en-US" b="1" dirty="0" smtClean="0"/>
              <a:t>will help you to monitor the process </a:t>
            </a:r>
            <a:r>
              <a:rPr lang="en-US" b="1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Process Monitor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28519" y="2061009"/>
            <a:ext cx="2092796" cy="34729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3852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2" y="1613649"/>
            <a:ext cx="9204080" cy="381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Refresh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7727114" y="2222698"/>
            <a:ext cx="1050361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2720221">
            <a:off x="6741063" y="145562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4858871" y="4291293"/>
            <a:ext cx="391860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Click Refresh Button until the Run Status : </a:t>
            </a:r>
            <a:r>
              <a:rPr lang="en-US" b="1" dirty="0" smtClean="0">
                <a:solidFill>
                  <a:srgbClr val="FF0000"/>
                </a:solidFill>
              </a:rPr>
              <a:t>Success</a:t>
            </a:r>
            <a:r>
              <a:rPr lang="en-US" b="1" dirty="0" smtClean="0"/>
              <a:t> And Distribution Status : </a:t>
            </a:r>
            <a:r>
              <a:rPr lang="en-US" b="1" dirty="0" smtClean="0">
                <a:solidFill>
                  <a:srgbClr val="FF0000"/>
                </a:solidFill>
              </a:rPr>
              <a:t>Posted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635" y="3855720"/>
            <a:ext cx="654886" cy="29528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489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561"/>
            <a:ext cx="9144000" cy="401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Report Manager link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496237" y="1661348"/>
            <a:ext cx="1606172" cy="3230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354525">
            <a:off x="4999954" y="86848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52479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261"/>
            <a:ext cx="9036423" cy="2688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Administration Tab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488140" y="2073978"/>
            <a:ext cx="1380565" cy="43613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2720221">
            <a:off x="477317" y="143824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147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0851"/>
            <a:ext cx="9205625" cy="46195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pdf. file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4119320" y="236171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1979712" y="3101789"/>
            <a:ext cx="2269561" cy="33883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3746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the Results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866" y="749479"/>
            <a:ext cx="9107133" cy="56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945353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20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CA08B51-B1A3-4800-BA6C-1F10CDD40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CA08B51-B1A3-4800-BA6C-1F10CDD40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CA08B51-B1A3-4800-BA6C-1F10CDD40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CA08B51-B1A3-4800-BA6C-1F10CDD40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5770BF0-8DE9-49CE-BC66-B984FE045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5770BF0-8DE9-49CE-BC66-B984FE045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5770BF0-8DE9-49CE-BC66-B984FE045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5770BF0-8DE9-49CE-BC66-B984FE045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233367A-AD48-43B5-BDB6-FA1C58BD5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233367A-AD48-43B5-BDB6-FA1C58BD5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233367A-AD48-43B5-BDB6-FA1C58BD5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9233367A-AD48-43B5-BDB6-FA1C58BD52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F957B3C-C89D-4B64-AF8C-4E105FA17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F957B3C-C89D-4B64-AF8C-4E105FA17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8F957B3C-C89D-4B64-AF8C-4E105FA17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957B3C-C89D-4B64-AF8C-4E105FA17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9318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EX13: List of Students Registered</a:t>
            </a:r>
            <a:br>
              <a:rPr lang="en-MY" dirty="0" smtClean="0"/>
            </a:br>
            <a:r>
              <a:rPr lang="en-MY" dirty="0" smtClean="0"/>
              <a:t> for Public Examination Report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List of Students Registered for public examination.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 (Secondary and Sixth Forms)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Exams &gt; Report &gt; List of </a:t>
            </a:r>
            <a:r>
              <a:rPr lang="en-MY" sz="2400" dirty="0" smtClean="0"/>
              <a:t>Students for Exams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8803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b="1" dirty="0" smtClean="0"/>
              <a:t>Add a New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Run Control ID</a:t>
            </a:r>
          </a:p>
          <a:p>
            <a:pPr marL="0" indent="0">
              <a:buNone/>
            </a:pPr>
            <a:r>
              <a:rPr lang="en-US" dirty="0" smtClean="0"/>
              <a:t>4. Click </a:t>
            </a:r>
            <a:r>
              <a:rPr lang="en-US" b="1" dirty="0" smtClean="0"/>
              <a:t>Add Button</a:t>
            </a:r>
            <a:endParaRPr lang="en-MY" b="1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3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67" y="1456668"/>
            <a:ext cx="9219226" cy="3870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90407" y="2943757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76451" y="3126880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294380" y="3758016"/>
            <a:ext cx="43920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Exam </a:t>
            </a:r>
            <a:r>
              <a:rPr lang="en-MY" b="1" dirty="0">
                <a:solidFill>
                  <a:srgbClr val="FF0000"/>
                </a:solidFill>
              </a:rPr>
              <a:t>&gt; </a:t>
            </a:r>
            <a:r>
              <a:rPr lang="en-MY" b="1" dirty="0" smtClean="0">
                <a:solidFill>
                  <a:srgbClr val="FF0000"/>
                </a:solidFill>
              </a:rPr>
              <a:t>Reports &gt; List of Students for Exams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8926850" cy="5715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547354" y="297176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85620" y="3222554"/>
            <a:ext cx="2176114" cy="48547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203134" y="4001016"/>
            <a:ext cx="439205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</a:t>
            </a:r>
            <a:r>
              <a:rPr lang="en-MY" b="1" dirty="0" smtClean="0">
                <a:solidFill>
                  <a:srgbClr val="FF0000"/>
                </a:solidFill>
              </a:rPr>
              <a:t>&gt;Exams &gt; Track Exam Result Slips -CL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4" y="1495486"/>
            <a:ext cx="8319247" cy="4422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a New Value Tab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976282" y="2620311"/>
            <a:ext cx="2111987" cy="50607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5163877" y="1947831"/>
            <a:ext cx="1000744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0288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03" y="752168"/>
            <a:ext cx="6381051" cy="5551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Run Control ID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173506" y="2818581"/>
            <a:ext cx="4606948" cy="5521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7832797" y="204239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464615" y="3606268"/>
            <a:ext cx="3139220" cy="766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</a:rPr>
              <a:t>Enter a meaningful name for easy reference</a:t>
            </a:r>
            <a:endParaRPr lang="en-M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03" y="764704"/>
            <a:ext cx="6381051" cy="5551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471119" y="4098700"/>
            <a:ext cx="1530566" cy="5521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3009786" y="3387097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2995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642"/>
            <a:ext cx="9144000" cy="4346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0813" y="3005006"/>
            <a:ext cx="1530566" cy="176421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2579480" y="229340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686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Run Button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8642"/>
            <a:ext cx="9144000" cy="43466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43637" y="2034721"/>
            <a:ext cx="1164505" cy="36781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988914">
            <a:off x="6878802" y="146322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6433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OK Button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057" y="1463853"/>
            <a:ext cx="9328057" cy="40029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4948518"/>
            <a:ext cx="878540" cy="48241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894624" y="4253767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369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Process Monitor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4343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1754" y="1882588"/>
            <a:ext cx="1451375" cy="3944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988914">
            <a:off x="4816919" y="133771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980791" y="2700562"/>
            <a:ext cx="391860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Keep </a:t>
            </a:r>
            <a:r>
              <a:rPr lang="en-US" b="1" dirty="0" smtClean="0"/>
              <a:t>track of Process Instance : </a:t>
            </a:r>
            <a:r>
              <a:rPr lang="en-US" b="1" dirty="0" smtClean="0">
                <a:solidFill>
                  <a:srgbClr val="FF0000"/>
                </a:solidFill>
              </a:rPr>
              <a:t>7460. </a:t>
            </a:r>
            <a:r>
              <a:rPr lang="en-US" b="1" dirty="0" smtClean="0"/>
              <a:t>It </a:t>
            </a:r>
            <a:r>
              <a:rPr lang="en-US" b="1" dirty="0" smtClean="0"/>
              <a:t>will help you to monitor the process </a:t>
            </a:r>
            <a:r>
              <a:rPr lang="en-US" b="1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Process Monitor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69940" y="2261789"/>
            <a:ext cx="1451375" cy="29853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51363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Refresh Button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8" y="1331661"/>
            <a:ext cx="9215712" cy="39393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3328" y="1918446"/>
            <a:ext cx="1451375" cy="3944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988914">
            <a:off x="6448493" y="137357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000791" y="3950635"/>
            <a:ext cx="391860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Click Refresh Button until the Run Status : </a:t>
            </a:r>
            <a:r>
              <a:rPr lang="en-US" b="1" dirty="0" smtClean="0">
                <a:solidFill>
                  <a:srgbClr val="FF0000"/>
                </a:solidFill>
              </a:rPr>
              <a:t>Success</a:t>
            </a:r>
            <a:r>
              <a:rPr lang="en-US" b="1" dirty="0" smtClean="0"/>
              <a:t> And Distribution Status : </a:t>
            </a:r>
            <a:r>
              <a:rPr lang="en-US" b="1" dirty="0" smtClean="0">
                <a:solidFill>
                  <a:srgbClr val="FF0000"/>
                </a:solidFill>
              </a:rPr>
              <a:t>Posted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Go back to List of Students for Exams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8" y="1344706"/>
            <a:ext cx="9247411" cy="39072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4303056"/>
            <a:ext cx="2402538" cy="48409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9092913">
            <a:off x="2513737" y="386106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2249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Report Manager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4339826" y="1864658"/>
            <a:ext cx="1451375" cy="3944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988914">
            <a:off x="3274991" y="131978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29220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744453"/>
            <a:ext cx="7810500" cy="5657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83038">
            <a:off x="1997930" y="514824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670428" y="5836920"/>
            <a:ext cx="1309284" cy="54405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983390" y="5936091"/>
            <a:ext cx="2917206" cy="521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Search Button to view the value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585" y="1730272"/>
            <a:ext cx="9272514" cy="28148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Administration Tab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2881364" y="112006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1452282" y="1813290"/>
            <a:ext cx="1434354" cy="33823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7666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.</a:t>
            </a:r>
            <a:r>
              <a:rPr lang="en-US" dirty="0" err="1" smtClean="0"/>
              <a:t>xlsx</a:t>
            </a:r>
            <a:r>
              <a:rPr lang="en-US" dirty="0" smtClean="0"/>
              <a:t> File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866" y="1938837"/>
            <a:ext cx="9199795" cy="295589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092618">
            <a:off x="4208141" y="332538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979712" y="4018608"/>
            <a:ext cx="2233701" cy="37409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351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6" y="764704"/>
            <a:ext cx="8883072" cy="5367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.</a:t>
            </a:r>
            <a:r>
              <a:rPr lang="en-US" dirty="0" err="1" smtClean="0"/>
              <a:t>xlsx</a:t>
            </a:r>
            <a:r>
              <a:rPr lang="en-US" dirty="0" smtClean="0"/>
              <a:t> file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1698022" y="363018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1264" y="4323409"/>
            <a:ext cx="1677888" cy="32031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529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the Results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71"/>
          <a:stretch/>
        </p:blipFill>
        <p:spPr>
          <a:xfrm>
            <a:off x="0" y="759324"/>
            <a:ext cx="5671852" cy="3004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9598"/>
          <a:stretch/>
        </p:blipFill>
        <p:spPr>
          <a:xfrm>
            <a:off x="3093721" y="3362660"/>
            <a:ext cx="5682450" cy="29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803681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689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2C9C1F1-8AA2-454E-82C3-DA8005788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2C9C1F1-8AA2-454E-82C3-DA8005788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2C9C1F1-8AA2-454E-82C3-DA8005788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2C9C1F1-8AA2-454E-82C3-DA8005788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B0E1F2D-24D8-493E-8FB4-16552DDC9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B0E1F2D-24D8-493E-8FB4-16552DDC9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B0E1F2D-24D8-493E-8FB4-16552DDC9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B0E1F2D-24D8-493E-8FB4-16552DDC9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2BA5F6F-91E4-4EBB-94CC-61700DC03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2BA5F6F-91E4-4EBB-94CC-61700DC03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2BA5F6F-91E4-4EBB-94CC-61700DC03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2BA5F6F-91E4-4EBB-94CC-61700DC03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5EE0F5F-4894-43DE-8217-44816BEF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5EE0F5F-4894-43DE-8217-44816BEF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5EE0F5F-4894-43DE-8217-44816BEF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5EE0F5F-4894-43DE-8217-44816BEF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245674"/>
            <a:ext cx="8277726" cy="270711"/>
          </a:xfrm>
        </p:spPr>
        <p:txBody>
          <a:bodyPr>
            <a:noAutofit/>
          </a:bodyPr>
          <a:lstStyle/>
          <a:p>
            <a:r>
              <a:rPr lang="en-MY" sz="3200" dirty="0" smtClean="0"/>
              <a:t>EX14 : List of Students Issued with </a:t>
            </a:r>
            <a:r>
              <a:rPr lang="en-MY" sz="3200" dirty="0" err="1" smtClean="0"/>
              <a:t>SoE</a:t>
            </a:r>
            <a:r>
              <a:rPr lang="en-MY" sz="3200" dirty="0" smtClean="0"/>
              <a:t> Forms Report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view List of Students issued with Statement of Entry (</a:t>
            </a:r>
            <a:r>
              <a:rPr lang="en-MY" sz="2400" dirty="0" err="1" smtClean="0"/>
              <a:t>SoE</a:t>
            </a:r>
            <a:r>
              <a:rPr lang="en-MY" sz="2400" dirty="0" smtClean="0"/>
              <a:t>) Forms Report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 (All Careers)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</a:t>
            </a:r>
            <a:r>
              <a:rPr lang="en-MY" sz="2700" b="1" dirty="0" smtClean="0"/>
              <a:t>:</a:t>
            </a:r>
          </a:p>
          <a:p>
            <a:pPr lvl="1"/>
            <a:r>
              <a:rPr lang="en-MY" sz="2400" dirty="0"/>
              <a:t>R</a:t>
            </a:r>
            <a:r>
              <a:rPr lang="en-MY" sz="2400" dirty="0" smtClean="0"/>
              <a:t>eporting Tools &gt; Query &gt; Query Viewer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2632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Q</a:t>
            </a:r>
            <a:r>
              <a:rPr lang="en-MY" sz="2700" b="1" dirty="0" smtClean="0"/>
              <a:t>uery Name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the</a:t>
            </a:r>
            <a:r>
              <a:rPr lang="en-MY" sz="2700" b="1" dirty="0" smtClean="0"/>
              <a:t> Search Button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5718"/>
            <a:ext cx="9226134" cy="3316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281777" y="427609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" y="4481785"/>
            <a:ext cx="2148426" cy="2915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321156" y="5146911"/>
            <a:ext cx="392124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Reporting Tools &gt; Query &gt; Query Viewer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588"/>
            <a:ext cx="9144000" cy="1853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Query Name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4463677" y="2303155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552665" y="2825014"/>
            <a:ext cx="3573406" cy="4560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9069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588"/>
            <a:ext cx="9144000" cy="1853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Search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9374223">
            <a:off x="2264732" y="268893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721933" y="3128678"/>
            <a:ext cx="1365353" cy="46065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7489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" y="1632663"/>
            <a:ext cx="9173949" cy="1983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result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70689" y="2743201"/>
            <a:ext cx="8729471" cy="58189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7721384">
            <a:off x="6340004" y="196540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1818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8" y="2430987"/>
            <a:ext cx="9289609" cy="1665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HTML Link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5683623" y="3653870"/>
            <a:ext cx="622257" cy="40714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8468419">
            <a:off x="6279358" y="300953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52135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6583"/>
          <a:stretch/>
        </p:blipFill>
        <p:spPr>
          <a:xfrm>
            <a:off x="1562100" y="1336654"/>
            <a:ext cx="6438900" cy="4054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9312903">
            <a:off x="6345168" y="1413129"/>
            <a:ext cx="1523703" cy="8980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647584" y="1795938"/>
            <a:ext cx="3486516" cy="195691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8694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66583"/>
          <a:stretch/>
        </p:blipFill>
        <p:spPr>
          <a:xfrm>
            <a:off x="1562100" y="1336654"/>
            <a:ext cx="6438900" cy="4054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View Results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9312903">
            <a:off x="3316218" y="3148727"/>
            <a:ext cx="1523703" cy="89805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562100" y="3693004"/>
            <a:ext cx="1684986" cy="49530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4452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the Results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009"/>
          <a:stretch/>
        </p:blipFill>
        <p:spPr>
          <a:xfrm>
            <a:off x="357689" y="914400"/>
            <a:ext cx="6271711" cy="26511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095" r="-372"/>
          <a:stretch/>
        </p:blipFill>
        <p:spPr>
          <a:xfrm>
            <a:off x="3185160" y="3565522"/>
            <a:ext cx="5958840" cy="27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5889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07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7A27DBA-2E92-480B-B89C-7C49F5FF9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77A27DBA-2E92-480B-B89C-7C49F5FF9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77A27DBA-2E92-480B-B89C-7C49F5FF9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77A27DBA-2E92-480B-B89C-7C49F5FF90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7D507E5-F63C-4A8A-B159-FDC65C06C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7D507E5-F63C-4A8A-B159-FDC65C06C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7D507E5-F63C-4A8A-B159-FDC65C06C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7D507E5-F63C-4A8A-B159-FDC65C06C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FFA5E22E-1D8E-417A-BAD5-CDAF366F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FA5E22E-1D8E-417A-BAD5-CDAF366F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FA5E22E-1D8E-417A-BAD5-CDAF366F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FFA5E22E-1D8E-417A-BAD5-CDAF366FF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54BF67E-F75B-4852-90BF-4FEECD753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54BF67E-F75B-4852-90BF-4FEECD753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54BF67E-F75B-4852-90BF-4FEECD753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54BF67E-F75B-4852-90BF-4FEECD7536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281" y="193185"/>
            <a:ext cx="7144718" cy="302761"/>
          </a:xfrm>
        </p:spPr>
        <p:txBody>
          <a:bodyPr>
            <a:noAutofit/>
          </a:bodyPr>
          <a:lstStyle/>
          <a:p>
            <a:r>
              <a:rPr lang="en-MY" dirty="0" smtClean="0"/>
              <a:t>EX15: List of Absentees from Public Examination Report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view List of Absentees from a specific public examination. </a:t>
            </a:r>
          </a:p>
          <a:p>
            <a:r>
              <a:rPr lang="en-MY" sz="2700" b="1" dirty="0" smtClean="0"/>
              <a:t>Granted Role: </a:t>
            </a:r>
          </a:p>
          <a:p>
            <a:pPr lvl="1"/>
            <a:r>
              <a:rPr lang="en-MY" sz="2400" dirty="0" smtClean="0"/>
              <a:t>School Examination Secretary (All Careers)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</a:t>
            </a:r>
            <a:r>
              <a:rPr lang="en-MY" sz="2700" b="1" dirty="0" smtClean="0"/>
              <a:t>:</a:t>
            </a:r>
          </a:p>
          <a:p>
            <a:pPr lvl="1"/>
            <a:r>
              <a:rPr lang="en-US" sz="2400" dirty="0" smtClean="0"/>
              <a:t>Reporting Tools &gt; Query &gt; Query Viewer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575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sz="2700" b="1" dirty="0"/>
              <a:t>Q</a:t>
            </a:r>
            <a:r>
              <a:rPr lang="en-MY" sz="2700" b="1" dirty="0" smtClean="0"/>
              <a:t>uery Name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the</a:t>
            </a:r>
            <a:r>
              <a:rPr lang="en-MY" sz="2700" b="1" dirty="0" smtClean="0"/>
              <a:t> Search Button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5718"/>
            <a:ext cx="9226134" cy="3316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281777" y="427609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" y="4454891"/>
            <a:ext cx="2148426" cy="2915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321156" y="5146911"/>
            <a:ext cx="392124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Reporting Tools &gt; Query &gt; Query Viewer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0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41352"/>
            <a:ext cx="9115618" cy="1844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Query Name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4463677" y="2303155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5552665" y="2825014"/>
            <a:ext cx="3573406" cy="4560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235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041352"/>
            <a:ext cx="9115618" cy="1844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775327">
            <a:off x="2264733" y="265744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33383" y="3138610"/>
            <a:ext cx="1637029" cy="39444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65107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50" y="682362"/>
            <a:ext cx="7814850" cy="6175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Fields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5547360" y="4474841"/>
            <a:ext cx="2225787" cy="18039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9511341">
            <a:off x="7876528" y="391648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2592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4099"/>
          <a:stretch/>
        </p:blipFill>
        <p:spPr>
          <a:xfrm>
            <a:off x="1979712" y="1489262"/>
            <a:ext cx="5492709" cy="4664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details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062936" y="2041712"/>
            <a:ext cx="3871264" cy="21492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9505407">
            <a:off x="7010999" y="173539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3209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74099"/>
          <a:stretch/>
        </p:blipFill>
        <p:spPr>
          <a:xfrm>
            <a:off x="1979712" y="1489262"/>
            <a:ext cx="5492709" cy="4664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View Results button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896230" y="4029528"/>
            <a:ext cx="1925538" cy="6410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9505407">
            <a:off x="3898567" y="371659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9316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Results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759"/>
          <a:stretch/>
        </p:blipFill>
        <p:spPr>
          <a:xfrm>
            <a:off x="438150" y="764704"/>
            <a:ext cx="6096000" cy="2829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884" t="2290"/>
          <a:stretch/>
        </p:blipFill>
        <p:spPr>
          <a:xfrm>
            <a:off x="3249598" y="3600450"/>
            <a:ext cx="5608652" cy="287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3300" dirty="0"/>
          </a:p>
          <a:p>
            <a:pPr algn="ctr">
              <a:buNone/>
            </a:pPr>
            <a:endParaRPr lang="en-US" sz="3300" dirty="0"/>
          </a:p>
          <a:p>
            <a:pPr algn="ctr">
              <a:buNone/>
            </a:pPr>
            <a:r>
              <a:rPr lang="en-US" sz="3300" dirty="0"/>
              <a:t>End of Presentation</a:t>
            </a:r>
          </a:p>
          <a:p>
            <a:pPr algn="ctr">
              <a:buNone/>
            </a:pPr>
            <a:r>
              <a:rPr lang="en-US" sz="3300" dirty="0"/>
              <a:t>Thank You</a:t>
            </a:r>
          </a:p>
          <a:p>
            <a:pPr marL="0" indent="0" algn="ctr">
              <a:buNone/>
            </a:pPr>
            <a:r>
              <a:rPr lang="en-MY" sz="3300" dirty="0">
                <a:sym typeface="Wingdings" panose="05000000000000000000" pitchFamily="2" charset="2"/>
              </a:rPr>
              <a:t></a:t>
            </a:r>
            <a:endParaRPr lang="en-MY" sz="3300" dirty="0"/>
          </a:p>
        </p:txBody>
      </p:sp>
    </p:spTree>
    <p:extLst>
      <p:ext uri="{BB962C8B-B14F-4D97-AF65-F5344CB8AC3E}">
        <p14:creationId xmlns:p14="http://schemas.microsoft.com/office/powerpoint/2010/main" val="294264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50" y="682362"/>
            <a:ext cx="7814850" cy="6175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868680" y="6416040"/>
            <a:ext cx="887190" cy="44196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9511341">
            <a:off x="1832502" y="585833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327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825223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77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9256E52-3D1A-46D2-91A1-24AF2870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9256E52-3D1A-46D2-91A1-24AF2870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9256E52-3D1A-46D2-91A1-24AF2870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9256E52-3D1A-46D2-91A1-24AF28705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786452BF-F7F9-44BA-848A-848344AF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786452BF-F7F9-44BA-848A-848344AF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786452BF-F7F9-44BA-848A-848344AF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786452BF-F7F9-44BA-848A-848344AFB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A3BD5CC-5A40-46EB-BFDD-F20F7A95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A3BD5CC-5A40-46EB-BFDD-F20F7A95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A3BD5CC-5A40-46EB-BFDD-F20F7A95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A3BD5CC-5A40-46EB-BFDD-F20F7A954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25357C8E-91DF-4251-A429-1F6ABAEC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5357C8E-91DF-4251-A429-1F6ABAEC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5357C8E-91DF-4251-A429-1F6ABAEC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25357C8E-91DF-4251-A429-1F6ABAEC0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Autofit/>
          </a:bodyPr>
          <a:lstStyle/>
          <a:p>
            <a:r>
              <a:rPr lang="en-MY" sz="3200" dirty="0" smtClean="0"/>
              <a:t>EX03: MC AP Info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enter the details of the student’s absence from the public examinations</a:t>
            </a:r>
          </a:p>
          <a:p>
            <a:pPr marL="342900" lvl="1" indent="0">
              <a:buNone/>
            </a:pPr>
            <a:endParaRPr lang="en-MY" sz="2400" dirty="0" smtClean="0"/>
          </a:p>
          <a:p>
            <a:r>
              <a:rPr lang="en-MY" sz="2700" b="1" dirty="0" smtClean="0"/>
              <a:t>Granted </a:t>
            </a:r>
            <a:r>
              <a:rPr lang="en-MY" sz="2700" b="1" dirty="0"/>
              <a:t>Role: </a:t>
            </a:r>
          </a:p>
          <a:p>
            <a:pPr lvl="1"/>
            <a:r>
              <a:rPr lang="en-MY" sz="2400" dirty="0" smtClean="0"/>
              <a:t>Class Teacher (All Careers)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 &gt; MC AP Info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9244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190606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90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4F49D37E-19E2-4532-B6F3-410AB6B7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F49D37E-19E2-4532-B6F3-410AB6B7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F49D37E-19E2-4532-B6F3-410AB6B7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4F49D37E-19E2-4532-B6F3-410AB6B7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92A527D5-07A1-4573-96B4-F81A2B2A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92A527D5-07A1-4573-96B4-F81A2B2A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2A527D5-07A1-4573-96B4-F81A2B2A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2A527D5-07A1-4573-96B4-F81A2B2A9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D5AEC93-83DF-450E-AD68-ECCA272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D5AEC93-83DF-450E-AD68-ECCA272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D5AEC93-83DF-450E-AD68-ECCA272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D5AEC93-83DF-450E-AD68-ECCA27292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B27251BD-5B9A-4B59-B62D-6650E6CDB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B27251BD-5B9A-4B59-B62D-6650E6CDB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B27251BD-5B9A-4B59-B62D-6650E6CDB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B27251BD-5B9A-4B59-B62D-6650E6CDB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CFB33DD-BDD5-451D-AF36-C00C0D35C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CFB33DD-BDD5-451D-AF36-C00C0D35C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CFB33DD-BDD5-451D-AF36-C00C0D35C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CFB33DD-BDD5-451D-AF36-C00C0D35CD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0EB3F7A-67E4-4660-A9BC-55B5365E4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30EB3F7A-67E4-4660-A9BC-55B5365E4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30EB3F7A-67E4-4660-A9BC-55B5365E4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0EB3F7A-67E4-4660-A9BC-55B5365E4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Search </a:t>
            </a:r>
            <a:r>
              <a:rPr lang="en-MY" sz="2700" b="1" dirty="0" smtClean="0"/>
              <a:t>for Existing Value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Choose</a:t>
            </a:r>
            <a:r>
              <a:rPr lang="en-MY" sz="2700" b="1" dirty="0"/>
              <a:t> </a:t>
            </a:r>
            <a:r>
              <a:rPr lang="en-MY" sz="2700" b="1" dirty="0" smtClean="0"/>
              <a:t>Student ID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Click the </a:t>
            </a:r>
            <a:r>
              <a:rPr lang="en-MY" sz="2700" b="1" dirty="0" smtClean="0"/>
              <a:t>Student ID</a:t>
            </a:r>
            <a:endParaRPr lang="en-MY" sz="2700" b="1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7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8" y="756910"/>
            <a:ext cx="8706613" cy="5948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668808" y="258701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87032" y="2765811"/>
            <a:ext cx="2148426" cy="2915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708187" y="3457831"/>
            <a:ext cx="392124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</a:t>
            </a:r>
            <a:r>
              <a:rPr lang="en-MY" b="1" dirty="0" smtClean="0">
                <a:solidFill>
                  <a:srgbClr val="FF0000"/>
                </a:solidFill>
              </a:rPr>
              <a:t>&gt; Exams &gt;MC AP Info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70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965" y="714620"/>
            <a:ext cx="6729413" cy="6034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57047" y="548510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163965" y="6042817"/>
            <a:ext cx="1139959" cy="41707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1979712" y="5269424"/>
            <a:ext cx="2917206" cy="521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Search Button to view the Existing value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647"/>
          <a:stretch/>
        </p:blipFill>
        <p:spPr>
          <a:xfrm>
            <a:off x="5104" y="1690654"/>
            <a:ext cx="9100796" cy="2519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one of the results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50824" y="2470604"/>
            <a:ext cx="8910995" cy="3543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8468419">
            <a:off x="6225572" y="164317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9663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064357"/>
            <a:ext cx="9296400" cy="494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Status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3141596" y="267140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979712" y="3448052"/>
            <a:ext cx="1235928" cy="42290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9392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063942"/>
            <a:ext cx="9296400" cy="494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Date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5373413" y="3119427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979712" y="3794760"/>
            <a:ext cx="1129248" cy="71466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2377240" y="4619446"/>
            <a:ext cx="2917206" cy="521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Select the Date by clicking the Calendar icon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0688" y="3810000"/>
            <a:ext cx="1129248" cy="33528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ight Arrow 8"/>
          <p:cNvSpPr/>
          <p:nvPr/>
        </p:nvSpPr>
        <p:spPr>
          <a:xfrm rot="8468419">
            <a:off x="2990551" y="2944163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8872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1063942"/>
            <a:ext cx="9296400" cy="494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Date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5801285" y="3385882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4263715" y="4606351"/>
            <a:ext cx="2917206" cy="521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Enter MC No. maximum of 9 Characters</a:t>
            </a:r>
            <a:endParaRPr lang="en-MY" sz="1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97821" y="4095281"/>
            <a:ext cx="1587192" cy="3505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2168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3462"/>
            <a:ext cx="9296400" cy="4943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6913805" y="358716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1979713" y="4339121"/>
            <a:ext cx="6661368" cy="85035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6483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" y="1043767"/>
            <a:ext cx="9877425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695885" y="487574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1" y="5562601"/>
            <a:ext cx="777240" cy="3579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9497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030547"/>
            <a:ext cx="9875520" cy="4948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By and Updated 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68419">
            <a:off x="7371007" y="420189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335281" y="4979585"/>
            <a:ext cx="7330440" cy="28108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000501" y="5465096"/>
            <a:ext cx="3402006" cy="8952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Updated By and Updated On will be automatically populated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1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0842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EX01: Track Statement of Entry for </a:t>
            </a:r>
            <a:br>
              <a:rPr lang="en-MY" dirty="0" smtClean="0"/>
            </a:br>
            <a:r>
              <a:rPr lang="en-MY" dirty="0" smtClean="0"/>
              <a:t>Class Teacher 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track distribution status of Statement of Entry for students.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Class Teacher (Secondary and Sixth Forms)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Exams &gt; Track Statement of Entry for Class Teacher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2261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752056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0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EF4C852-B264-4410-B98E-8665D53AA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EF4C852-B264-4410-B98E-8665D53AA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EF4C852-B264-4410-B98E-8665D53AA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EF4C852-B264-4410-B98E-8665D53AAB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F13FF6A9-82AA-47D5-8DB1-44AEF99B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13FF6A9-82AA-47D5-8DB1-44AEF99B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13FF6A9-82AA-47D5-8DB1-44AEF99B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13FF6A9-82AA-47D5-8DB1-44AEF99B3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D7E5564-D547-4AE8-86F7-ECEDE408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D7E5564-D547-4AE8-86F7-ECEDE408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D7E5564-D547-4AE8-86F7-ECEDE408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CD7E5564-D547-4AE8-86F7-ECEDE4084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457CF7E-67D2-432B-B19E-0047F9E7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457CF7E-67D2-432B-B19E-0047F9E7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457CF7E-67D2-432B-B19E-0047F9E7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457CF7E-67D2-432B-B19E-0047F9E767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4" y="111204"/>
            <a:ext cx="8277726" cy="270711"/>
          </a:xfrm>
        </p:spPr>
        <p:txBody>
          <a:bodyPr>
            <a:noAutofit/>
          </a:bodyPr>
          <a:lstStyle/>
          <a:p>
            <a:r>
              <a:rPr lang="en-MY" sz="3200" dirty="0" smtClean="0"/>
              <a:t>EX04 : Grade Roster</a:t>
            </a:r>
            <a:endParaRPr lang="en-MY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View Grade obtained by their students in a public examination by specific subject.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Class Teacher (All Careers)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 &gt; Grade Roster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248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/>
              <a:t>Search </a:t>
            </a:r>
            <a:r>
              <a:rPr lang="en-MY" sz="2700" b="1" dirty="0" smtClean="0"/>
              <a:t>for Existing Value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MY" dirty="0" smtClean="0"/>
              <a:t>Choose</a:t>
            </a:r>
            <a:r>
              <a:rPr lang="en-MY" sz="2700" b="1" dirty="0"/>
              <a:t> </a:t>
            </a:r>
            <a:r>
              <a:rPr lang="en-MY" sz="2700" b="1" dirty="0" smtClean="0"/>
              <a:t>Class Section </a:t>
            </a:r>
            <a:r>
              <a:rPr lang="en-MY" sz="2700" dirty="0" smtClean="0"/>
              <a:t>link</a:t>
            </a:r>
            <a:endParaRPr lang="en-MY" sz="2700" dirty="0"/>
          </a:p>
          <a:p>
            <a:pPr marL="385763" indent="-385763">
              <a:buAutoNum type="arabicPeriod"/>
            </a:pPr>
            <a:r>
              <a:rPr lang="en-MY" dirty="0" smtClean="0"/>
              <a:t>Click the </a:t>
            </a:r>
            <a:r>
              <a:rPr lang="en-MY" sz="2700" b="1" dirty="0" smtClean="0"/>
              <a:t>Class Section </a:t>
            </a:r>
            <a:r>
              <a:rPr lang="en-MY" sz="2700" dirty="0" smtClean="0"/>
              <a:t>link</a:t>
            </a:r>
            <a:endParaRPr lang="en-MY" sz="2700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67"/>
          <a:stretch/>
        </p:blipFill>
        <p:spPr>
          <a:xfrm>
            <a:off x="262491" y="859270"/>
            <a:ext cx="8881509" cy="5236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535458" y="3787163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99226" y="4165508"/>
            <a:ext cx="2148426" cy="29158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387032" y="4607940"/>
            <a:ext cx="392124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</a:t>
            </a:r>
            <a:r>
              <a:rPr lang="en-MY" b="1" dirty="0" smtClean="0">
                <a:solidFill>
                  <a:srgbClr val="FF0000"/>
                </a:solidFill>
              </a:rPr>
              <a:t>&gt; Exams &gt; Grade Roster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10" y="650425"/>
            <a:ext cx="7128510" cy="6795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2051643">
            <a:off x="57047" y="548510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045085" y="6332312"/>
            <a:ext cx="1139959" cy="41707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1641459" y="5708353"/>
            <a:ext cx="2917206" cy="521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Search Button to view the Existing value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3" y="1768463"/>
            <a:ext cx="8892393" cy="1791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one of the results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25803" y="2582495"/>
            <a:ext cx="8721195" cy="35432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8468419">
            <a:off x="5882673" y="161964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4924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6840"/>
            <a:ext cx="9131677" cy="39350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View the results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46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sz="4000" dirty="0" smtClean="0"/>
              <a:t>C4P – </a:t>
            </a:r>
            <a:r>
              <a:rPr lang="en-MY" sz="4000" dirty="0" err="1" smtClean="0"/>
              <a:t>Enroll</a:t>
            </a:r>
            <a:r>
              <a:rPr lang="en-MY" sz="4000" dirty="0" smtClean="0"/>
              <a:t> Students </a:t>
            </a:r>
            <a:endParaRPr lang="en-MY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School Examination Secretary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1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285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887BAE4C-D8FD-4231-AF16-7BE5C6558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87BAE4C-D8FD-4231-AF16-7BE5C6558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87BAE4C-D8FD-4231-AF16-7BE5C6558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87BAE4C-D8FD-4231-AF16-7BE5C65586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E0BA379-AA1B-444D-A43A-D9FA05F11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E0BA379-AA1B-444D-A43A-D9FA05F11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E0BA379-AA1B-444D-A43A-D9FA05F11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E0BA379-AA1B-444D-A43A-D9FA05F11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F9997F3-4DBD-48FB-B03A-3B54C94B6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F9997F3-4DBD-48FB-B03A-3B54C94B6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F9997F3-4DBD-48FB-B03A-3B54C94B6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F9997F3-4DBD-48FB-B03A-3B54C94B6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64263F8-7405-416A-AFFA-DE773E54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64263F8-7405-416A-AFFA-DE773E54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D64263F8-7405-416A-AFFA-DE773E54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D64263F8-7405-416A-AFFA-DE773E549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0842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EX05: </a:t>
            </a:r>
            <a:r>
              <a:rPr lang="en-MY" dirty="0" err="1" smtClean="0"/>
              <a:t>Enrollment</a:t>
            </a:r>
            <a:r>
              <a:rPr lang="en-MY" dirty="0" smtClean="0"/>
              <a:t> of Student Block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</a:t>
            </a:r>
            <a:r>
              <a:rPr lang="en-MY" sz="2400" dirty="0" smtClean="0"/>
              <a:t>group students in a Student </a:t>
            </a:r>
            <a:r>
              <a:rPr lang="en-MY" sz="2400" dirty="0" smtClean="0"/>
              <a:t>Block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Record and </a:t>
            </a:r>
            <a:r>
              <a:rPr lang="en-MY" sz="2400" dirty="0" err="1" smtClean="0"/>
              <a:t>Enrollment</a:t>
            </a:r>
            <a:r>
              <a:rPr lang="en-MY" sz="2400" dirty="0" smtClean="0"/>
              <a:t> &gt; </a:t>
            </a:r>
            <a:r>
              <a:rPr lang="en-MY" sz="2400" dirty="0" err="1" smtClean="0"/>
              <a:t>Enroll</a:t>
            </a:r>
            <a:r>
              <a:rPr lang="en-MY" sz="2400" dirty="0" smtClean="0"/>
              <a:t> Student &gt; Block </a:t>
            </a:r>
            <a:r>
              <a:rPr lang="en-MY" sz="2400" dirty="0" err="1" smtClean="0"/>
              <a:t>Enrollment</a:t>
            </a:r>
            <a:r>
              <a:rPr lang="en-MY" sz="2400" dirty="0" smtClean="0"/>
              <a:t> </a:t>
            </a:r>
            <a:r>
              <a:rPr lang="en-MY" sz="2400" dirty="0" smtClean="0"/>
              <a:t>&gt; Create Student Block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1627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Choose</a:t>
            </a:r>
            <a:r>
              <a:rPr lang="en-MY" sz="2700" b="1" dirty="0" smtClean="0"/>
              <a:t> Class Section </a:t>
            </a:r>
            <a:r>
              <a:rPr lang="en-MY" sz="2700" dirty="0" smtClean="0"/>
              <a:t>link</a:t>
            </a:r>
          </a:p>
          <a:p>
            <a:pPr marL="385763" indent="-385763">
              <a:buAutoNum type="arabicPeriod"/>
            </a:pPr>
            <a:r>
              <a:rPr lang="en-US" sz="2700" dirty="0" smtClean="0"/>
              <a:t>Select</a:t>
            </a:r>
            <a:r>
              <a:rPr lang="en-US" sz="2700" b="1" dirty="0" smtClean="0"/>
              <a:t> Class Section </a:t>
            </a:r>
            <a:r>
              <a:rPr lang="en-US" sz="2700" dirty="0" smtClean="0"/>
              <a:t>link</a:t>
            </a:r>
            <a:endParaRPr lang="en-MY" sz="2700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</a:p>
          <a:p>
            <a:pPr marL="385763" indent="-385763">
              <a:buAutoNum type="arabicPeriod"/>
            </a:pPr>
            <a:r>
              <a:rPr lang="en-US" dirty="0" smtClean="0"/>
              <a:t>Enter the </a:t>
            </a:r>
            <a:r>
              <a:rPr lang="en-US" sz="2700" b="1" dirty="0" smtClean="0"/>
              <a:t>Student Enrollment Block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US" sz="2700" dirty="0" smtClean="0"/>
              <a:t>Click</a:t>
            </a:r>
            <a:r>
              <a:rPr lang="en-US" sz="2700" b="1" dirty="0" smtClean="0"/>
              <a:t> Add Button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59" y="975943"/>
            <a:ext cx="8659906" cy="5319849"/>
          </a:xfrm>
        </p:spPr>
      </p:pic>
      <p:sp>
        <p:nvSpPr>
          <p:cNvPr id="5" name="Right Arrow 4"/>
          <p:cNvSpPr/>
          <p:nvPr/>
        </p:nvSpPr>
        <p:spPr>
          <a:xfrm rot="10800000">
            <a:off x="2884851" y="217280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88824" y="2337995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506842" y="2984207"/>
            <a:ext cx="43920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Records and </a:t>
            </a:r>
            <a:r>
              <a:rPr lang="en-MY" b="1" dirty="0" err="1" smtClean="0">
                <a:solidFill>
                  <a:srgbClr val="FF0000"/>
                </a:solidFill>
              </a:rPr>
              <a:t>Enrollment</a:t>
            </a:r>
            <a:r>
              <a:rPr lang="en-MY" b="1" dirty="0" smtClean="0">
                <a:solidFill>
                  <a:srgbClr val="FF0000"/>
                </a:solidFill>
              </a:rPr>
              <a:t> &gt; </a:t>
            </a:r>
            <a:r>
              <a:rPr lang="en-MY" b="1" dirty="0" err="1" smtClean="0">
                <a:solidFill>
                  <a:srgbClr val="FF0000"/>
                </a:solidFill>
              </a:rPr>
              <a:t>Enroll</a:t>
            </a:r>
            <a:r>
              <a:rPr lang="en-MY" b="1" dirty="0" smtClean="0">
                <a:solidFill>
                  <a:srgbClr val="FF0000"/>
                </a:solidFill>
              </a:rPr>
              <a:t> Students &gt; Block </a:t>
            </a:r>
            <a:r>
              <a:rPr lang="en-MY" b="1" dirty="0" err="1" smtClean="0">
                <a:solidFill>
                  <a:srgbClr val="FF0000"/>
                </a:solidFill>
              </a:rPr>
              <a:t>Enrollment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smtClean="0">
                <a:solidFill>
                  <a:srgbClr val="FF0000"/>
                </a:solidFill>
              </a:rPr>
              <a:t>&gt; Create Student Block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a New Value Tab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5" y="764704"/>
            <a:ext cx="7701368" cy="5349552"/>
          </a:xfrm>
        </p:spPr>
      </p:pic>
    </p:spTree>
    <p:extLst>
      <p:ext uri="{BB962C8B-B14F-4D97-AF65-F5344CB8AC3E}">
        <p14:creationId xmlns:p14="http://schemas.microsoft.com/office/powerpoint/2010/main" val="29086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Student Enrollment Block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2" y="764704"/>
            <a:ext cx="5949905" cy="561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4514" y="3440400"/>
            <a:ext cx="1973485" cy="48389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2429653">
            <a:off x="3892897" y="279487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4884514" y="4141418"/>
            <a:ext cx="3305096" cy="12962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b="1" dirty="0" smtClean="0">
                <a:solidFill>
                  <a:srgbClr val="FF0000"/>
                </a:solidFill>
              </a:rPr>
              <a:t>Class </a:t>
            </a:r>
            <a:r>
              <a:rPr lang="en-MY" sz="2000" b="1" dirty="0" err="1" smtClean="0">
                <a:solidFill>
                  <a:srgbClr val="FF0000"/>
                </a:solidFill>
              </a:rPr>
              <a:t>Enrollment</a:t>
            </a:r>
            <a:r>
              <a:rPr lang="en-MY" sz="2000" b="1" dirty="0" smtClean="0">
                <a:solidFill>
                  <a:srgbClr val="FF0000"/>
                </a:solidFill>
              </a:rPr>
              <a:t> Block is limited to 10 characters only</a:t>
            </a:r>
            <a:endParaRPr lang="en-MY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Button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42" y="764704"/>
            <a:ext cx="5949905" cy="561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9712" y="4796535"/>
            <a:ext cx="1387334" cy="47471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3337962" y="4156482"/>
            <a:ext cx="1128121" cy="767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1722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507" y="1290847"/>
            <a:ext cx="9484659" cy="426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1859" y="4601070"/>
            <a:ext cx="301214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the “+” icon to add more students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462682" y="4074928"/>
            <a:ext cx="340660" cy="35363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 flipH="1">
            <a:off x="286871" y="2868704"/>
            <a:ext cx="5719482" cy="154193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42729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Save Button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5507" y="1290847"/>
            <a:ext cx="9484659" cy="42692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58" y="4847532"/>
            <a:ext cx="757227" cy="44823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900718" y="4104710"/>
            <a:ext cx="944934" cy="767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037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049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7C747FA4-5CBA-43E2-82F7-D6AC376EB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7C747FA4-5CBA-43E2-82F7-D6AC376EB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7C747FA4-5CBA-43E2-82F7-D6AC376EB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7C747FA4-5CBA-43E2-82F7-D6AC376EB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FE4A929F-4B36-424D-8A28-842C4FCAE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FE4A929F-4B36-424D-8A28-842C4FCAE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E4A929F-4B36-424D-8A28-842C4FCAE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E4A929F-4B36-424D-8A28-842C4FCAE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0842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EX06: </a:t>
            </a:r>
            <a:r>
              <a:rPr lang="en-MY" dirty="0" err="1" smtClean="0"/>
              <a:t>Enrollment</a:t>
            </a:r>
            <a:r>
              <a:rPr lang="en-MY" dirty="0" smtClean="0"/>
              <a:t> of Class Block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</a:t>
            </a:r>
            <a:r>
              <a:rPr lang="en-MY" sz="2400" dirty="0" smtClean="0"/>
              <a:t>list the </a:t>
            </a:r>
            <a:r>
              <a:rPr lang="en-MY" sz="2400" dirty="0" smtClean="0"/>
              <a:t>class/classes for students to be enrolled</a:t>
            </a:r>
            <a:endParaRPr lang="en-MY" sz="2400" dirty="0" smtClean="0"/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Record and </a:t>
            </a:r>
            <a:r>
              <a:rPr lang="en-MY" sz="2400" dirty="0" err="1" smtClean="0"/>
              <a:t>Enrollment</a:t>
            </a:r>
            <a:r>
              <a:rPr lang="en-MY" sz="2400" dirty="0" smtClean="0"/>
              <a:t> &gt; </a:t>
            </a:r>
            <a:r>
              <a:rPr lang="en-MY" sz="2400" dirty="0" err="1" smtClean="0"/>
              <a:t>Enroll</a:t>
            </a:r>
            <a:r>
              <a:rPr lang="en-MY" sz="2400" dirty="0" smtClean="0"/>
              <a:t> Student &gt; Block </a:t>
            </a:r>
            <a:r>
              <a:rPr lang="en-MY" sz="2400" dirty="0" err="1" smtClean="0"/>
              <a:t>Enrollment</a:t>
            </a:r>
            <a:r>
              <a:rPr lang="en-MY" sz="2400" dirty="0" smtClean="0"/>
              <a:t> &gt; Create Class Block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655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</a:p>
          <a:p>
            <a:pPr marL="385763" indent="-385763">
              <a:buAutoNum type="arabicPeriod"/>
            </a:pPr>
            <a:r>
              <a:rPr lang="en-US" dirty="0" smtClean="0"/>
              <a:t>Enter the </a:t>
            </a:r>
            <a:r>
              <a:rPr lang="en-US" sz="2700" b="1" dirty="0" smtClean="0"/>
              <a:t>Class Enrollment Block</a:t>
            </a:r>
            <a:endParaRPr lang="en-MY" sz="2700" b="1" dirty="0"/>
          </a:p>
          <a:p>
            <a:pPr marL="385763" indent="-385763">
              <a:buAutoNum type="arabicPeriod"/>
            </a:pPr>
            <a:r>
              <a:rPr lang="en-US" sz="2700" dirty="0" smtClean="0"/>
              <a:t>Click</a:t>
            </a:r>
            <a:r>
              <a:rPr lang="en-US" sz="2700" b="1" dirty="0" smtClean="0"/>
              <a:t> Add Button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4" y="941742"/>
            <a:ext cx="7909560" cy="5054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831063" y="172456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35036" y="1889760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53054" y="2535972"/>
            <a:ext cx="439205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Exam </a:t>
            </a:r>
            <a:r>
              <a:rPr lang="en-MY" b="1" dirty="0">
                <a:solidFill>
                  <a:srgbClr val="FF0000"/>
                </a:solidFill>
              </a:rPr>
              <a:t>&gt; </a:t>
            </a:r>
            <a:r>
              <a:rPr lang="en-MY" b="1" dirty="0" smtClean="0">
                <a:solidFill>
                  <a:srgbClr val="FF0000"/>
                </a:solidFill>
              </a:rPr>
              <a:t>Track Entry Forms – CL Teacher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</a:t>
            </a:r>
            <a:endParaRPr lang="en-M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1072526"/>
            <a:ext cx="8946776" cy="4547831"/>
          </a:xfrm>
        </p:spPr>
      </p:pic>
      <p:sp>
        <p:nvSpPr>
          <p:cNvPr id="6" name="Right Arrow 5"/>
          <p:cNvSpPr/>
          <p:nvPr/>
        </p:nvSpPr>
        <p:spPr>
          <a:xfrm rot="10800000">
            <a:off x="2575233" y="107252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79206" y="1237720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197224" y="1883932"/>
            <a:ext cx="43920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Records and </a:t>
            </a:r>
            <a:r>
              <a:rPr lang="en-MY" b="1" dirty="0" err="1" smtClean="0">
                <a:solidFill>
                  <a:srgbClr val="FF0000"/>
                </a:solidFill>
              </a:rPr>
              <a:t>Enrollemnt</a:t>
            </a:r>
            <a:r>
              <a:rPr lang="en-MY" b="1" dirty="0" smtClean="0">
                <a:solidFill>
                  <a:srgbClr val="FF0000"/>
                </a:solidFill>
              </a:rPr>
              <a:t> &gt; </a:t>
            </a:r>
            <a:r>
              <a:rPr lang="en-MY" b="1" dirty="0" err="1" smtClean="0">
                <a:solidFill>
                  <a:srgbClr val="FF0000"/>
                </a:solidFill>
              </a:rPr>
              <a:t>Enroll</a:t>
            </a:r>
            <a:r>
              <a:rPr lang="en-MY" b="1" dirty="0" smtClean="0">
                <a:solidFill>
                  <a:srgbClr val="FF0000"/>
                </a:solidFill>
              </a:rPr>
              <a:t> Students &gt; Block </a:t>
            </a:r>
            <a:r>
              <a:rPr lang="en-MY" b="1" dirty="0" err="1" smtClean="0">
                <a:solidFill>
                  <a:srgbClr val="FF0000"/>
                </a:solidFill>
              </a:rPr>
              <a:t>Enrollment</a:t>
            </a:r>
            <a:r>
              <a:rPr lang="en-MY" b="1" dirty="0" smtClean="0">
                <a:solidFill>
                  <a:srgbClr val="FF0000"/>
                </a:solidFill>
              </a:rPr>
              <a:t> &gt; Create Class Block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/>
          <a:stretch/>
        </p:blipFill>
        <p:spPr>
          <a:xfrm>
            <a:off x="853440" y="764704"/>
            <a:ext cx="7818120" cy="5290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a New Value Tab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5455593" y="1895486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259566" y="2060680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5309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Class Enrollment Block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58" y="764704"/>
            <a:ext cx="6158754" cy="5602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6835" y="4208401"/>
            <a:ext cx="3305096" cy="12017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sz="2000" b="1" dirty="0" smtClean="0">
                <a:solidFill>
                  <a:srgbClr val="FF0000"/>
                </a:solidFill>
              </a:rPr>
              <a:t>Class </a:t>
            </a:r>
            <a:r>
              <a:rPr lang="en-MY" sz="2000" b="1" dirty="0" err="1" smtClean="0">
                <a:solidFill>
                  <a:srgbClr val="FF0000"/>
                </a:solidFill>
              </a:rPr>
              <a:t>Enrollment</a:t>
            </a:r>
            <a:r>
              <a:rPr lang="en-MY" sz="2000" b="1" dirty="0" smtClean="0">
                <a:solidFill>
                  <a:srgbClr val="FF0000"/>
                </a:solidFill>
              </a:rPr>
              <a:t> Block is limited to 10 characters only</a:t>
            </a:r>
            <a:endParaRPr lang="en-MY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6835" y="3618061"/>
            <a:ext cx="2161615" cy="45573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 dirty="0"/>
          </a:p>
        </p:txBody>
      </p:sp>
    </p:spTree>
    <p:extLst>
      <p:ext uri="{BB962C8B-B14F-4D97-AF65-F5344CB8AC3E}">
        <p14:creationId xmlns:p14="http://schemas.microsoft.com/office/powerpoint/2010/main" val="36428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Button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458" y="764704"/>
            <a:ext cx="6158754" cy="56027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9062" y="5008890"/>
            <a:ext cx="1502784" cy="44164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8734846">
            <a:off x="3275907" y="4310711"/>
            <a:ext cx="944934" cy="767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5508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70" y="619005"/>
            <a:ext cx="8534930" cy="6031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5979459" y="2322390"/>
            <a:ext cx="301214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on the “+” icon to add more classes into the Block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050302" y="1833754"/>
            <a:ext cx="340660" cy="35363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376519" y="1923399"/>
            <a:ext cx="2958353" cy="48863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481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70" y="619005"/>
            <a:ext cx="8534930" cy="60310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Save Button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322200" y="6130116"/>
            <a:ext cx="757227" cy="44823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ight Arrow 8"/>
          <p:cNvSpPr/>
          <p:nvPr/>
        </p:nvSpPr>
        <p:spPr>
          <a:xfrm rot="8734846">
            <a:off x="1187060" y="5387294"/>
            <a:ext cx="944934" cy="767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541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will be automatically populated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66" y="627257"/>
            <a:ext cx="8508036" cy="6012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V="1">
            <a:off x="4374776" y="2438399"/>
            <a:ext cx="2563906" cy="591670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803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22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56E4646-C921-4EA3-9788-31CC6568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56E4646-C921-4EA3-9788-31CC6568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56E4646-C921-4EA3-9788-31CC6568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B56E4646-C921-4EA3-9788-31CC65688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DE15DA5-570E-4BB9-ADC2-F72D18637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DE15DA5-570E-4BB9-ADC2-F72D18637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DDE15DA5-570E-4BB9-ADC2-F72D18637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DDE15DA5-570E-4BB9-ADC2-F72D186370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B0F3B77-1370-4D9C-AA18-813A241EE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B0F3B77-1370-4D9C-AA18-813A241EE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AB0F3B77-1370-4D9C-AA18-813A241EE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AB0F3B77-1370-4D9C-AA18-813A241EE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B2B40A1-39E4-419B-87E9-759DA5756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B2B40A1-39E4-419B-87E9-759DA5756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B2B40A1-39E4-419B-87E9-759DA5756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B2B40A1-39E4-419B-87E9-759DA5756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20842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EX07: Register Students to Exam Classes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</a:t>
            </a:r>
            <a:r>
              <a:rPr lang="en-MY" sz="2400" dirty="0" smtClean="0"/>
              <a:t>allocate the students</a:t>
            </a:r>
            <a:r>
              <a:rPr lang="en-MY" sz="2400" dirty="0"/>
              <a:t> </a:t>
            </a:r>
            <a:r>
              <a:rPr lang="en-MY" sz="2400" dirty="0" smtClean="0"/>
              <a:t>to the classes</a:t>
            </a:r>
            <a:endParaRPr lang="en-MY" sz="2400" dirty="0"/>
          </a:p>
          <a:p>
            <a:r>
              <a:rPr lang="en-MY" sz="2700" b="1" dirty="0" smtClean="0"/>
              <a:t>Granted </a:t>
            </a:r>
            <a:r>
              <a:rPr lang="en-MY" sz="2700" b="1" dirty="0"/>
              <a:t>Role: </a:t>
            </a:r>
          </a:p>
          <a:p>
            <a:pPr lvl="1"/>
            <a:r>
              <a:rPr lang="en-MY" sz="2400" dirty="0" smtClean="0"/>
              <a:t>School Examination Secretary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Record and </a:t>
            </a:r>
            <a:r>
              <a:rPr lang="en-MY" sz="2400" dirty="0" err="1" smtClean="0"/>
              <a:t>Enrollment</a:t>
            </a:r>
            <a:r>
              <a:rPr lang="en-MY" sz="2400" dirty="0" smtClean="0"/>
              <a:t> &gt; </a:t>
            </a:r>
            <a:r>
              <a:rPr lang="en-MY" sz="2400" dirty="0" err="1" smtClean="0"/>
              <a:t>Enroll</a:t>
            </a:r>
            <a:r>
              <a:rPr lang="en-MY" sz="2400" dirty="0" smtClean="0"/>
              <a:t> Student &gt; Block </a:t>
            </a:r>
            <a:r>
              <a:rPr lang="en-MY" sz="2400" dirty="0" err="1" smtClean="0"/>
              <a:t>Enrollment</a:t>
            </a:r>
            <a:r>
              <a:rPr lang="en-MY" sz="2400" dirty="0" smtClean="0"/>
              <a:t> </a:t>
            </a:r>
            <a:r>
              <a:rPr lang="en-MY" sz="2400" dirty="0" smtClean="0"/>
              <a:t>&gt; Block </a:t>
            </a:r>
            <a:r>
              <a:rPr lang="en-MY" sz="2400" dirty="0" err="1" smtClean="0"/>
              <a:t>Enroll</a:t>
            </a:r>
            <a:r>
              <a:rPr lang="en-MY" sz="2400" dirty="0" smtClean="0"/>
              <a:t> Merge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5868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</a:p>
          <a:p>
            <a:pPr marL="385763" indent="-385763">
              <a:buAutoNum type="arabicPeriod"/>
            </a:pPr>
            <a:r>
              <a:rPr lang="en-US" dirty="0" smtClean="0"/>
              <a:t>Enter the </a:t>
            </a:r>
            <a:r>
              <a:rPr lang="en-US" sz="2700" b="1" dirty="0" smtClean="0"/>
              <a:t>Block Enroll Merge</a:t>
            </a:r>
          </a:p>
          <a:p>
            <a:pPr marL="385763" indent="-385763">
              <a:buAutoNum type="arabicPeriod"/>
            </a:pPr>
            <a:r>
              <a:rPr lang="en-US" sz="2700" dirty="0" smtClean="0"/>
              <a:t>Click</a:t>
            </a:r>
            <a:r>
              <a:rPr lang="en-US" sz="2700" b="1" dirty="0" smtClean="0"/>
              <a:t> Add Button</a:t>
            </a:r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84" y="764704"/>
            <a:ext cx="6972300" cy="5895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117244" y="5891127"/>
            <a:ext cx="1258306" cy="44945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2430667" y="522499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2512710" y="5997697"/>
            <a:ext cx="2917206" cy="521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dirty="0" smtClean="0">
                <a:solidFill>
                  <a:srgbClr val="FF0000"/>
                </a:solidFill>
              </a:rPr>
              <a:t>Click Search Button to view the value </a:t>
            </a:r>
            <a:endParaRPr lang="en-MY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6" y="702881"/>
            <a:ext cx="8452096" cy="56388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</a:t>
            </a:r>
            <a:endParaRPr lang="en-MY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2709264" y="2487618"/>
            <a:ext cx="1088316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450182" y="2645304"/>
            <a:ext cx="2142216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373483" y="3300850"/>
            <a:ext cx="467155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 smtClean="0">
                <a:solidFill>
                  <a:srgbClr val="FF0000"/>
                </a:solidFill>
              </a:rPr>
              <a:t>Records and </a:t>
            </a:r>
            <a:r>
              <a:rPr lang="en-MY" b="1" dirty="0" err="1" smtClean="0">
                <a:solidFill>
                  <a:srgbClr val="FF0000"/>
                </a:solidFill>
              </a:rPr>
              <a:t>Enrollment</a:t>
            </a:r>
            <a:r>
              <a:rPr lang="en-MY" b="1" dirty="0" smtClean="0">
                <a:solidFill>
                  <a:srgbClr val="FF0000"/>
                </a:solidFill>
              </a:rPr>
              <a:t> </a:t>
            </a:r>
            <a:r>
              <a:rPr lang="en-MY" b="1" dirty="0" smtClean="0">
                <a:solidFill>
                  <a:srgbClr val="FF0000"/>
                </a:solidFill>
              </a:rPr>
              <a:t>&gt; </a:t>
            </a:r>
            <a:r>
              <a:rPr lang="en-MY" b="1" dirty="0" err="1" smtClean="0">
                <a:solidFill>
                  <a:srgbClr val="FF0000"/>
                </a:solidFill>
              </a:rPr>
              <a:t>Enroll</a:t>
            </a:r>
            <a:r>
              <a:rPr lang="en-MY" b="1" dirty="0" smtClean="0">
                <a:solidFill>
                  <a:srgbClr val="FF0000"/>
                </a:solidFill>
              </a:rPr>
              <a:t> Students &gt; Block </a:t>
            </a:r>
            <a:r>
              <a:rPr lang="en-MY" b="1" dirty="0" err="1" smtClean="0">
                <a:solidFill>
                  <a:srgbClr val="FF0000"/>
                </a:solidFill>
              </a:rPr>
              <a:t>Enrollment</a:t>
            </a:r>
            <a:r>
              <a:rPr lang="en-MY" b="1" dirty="0" smtClean="0">
                <a:solidFill>
                  <a:srgbClr val="FF0000"/>
                </a:solidFill>
              </a:rPr>
              <a:t> &gt; Block </a:t>
            </a:r>
            <a:r>
              <a:rPr lang="en-MY" b="1" dirty="0" err="1" smtClean="0">
                <a:solidFill>
                  <a:srgbClr val="FF0000"/>
                </a:solidFill>
              </a:rPr>
              <a:t>Enroll</a:t>
            </a:r>
            <a:r>
              <a:rPr lang="en-MY" b="1" dirty="0" smtClean="0">
                <a:solidFill>
                  <a:srgbClr val="FF0000"/>
                </a:solidFill>
              </a:rPr>
              <a:t> Merge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8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Add a New Value Tab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4" y="764704"/>
            <a:ext cx="6020921" cy="57198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5237311" y="1286349"/>
            <a:ext cx="1088316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2978229" y="1444035"/>
            <a:ext cx="2142216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8236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details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7714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3946394" y="1967667"/>
            <a:ext cx="1088316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918445" y="2125352"/>
            <a:ext cx="1642140" cy="17115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17648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Merge button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44000" cy="577140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7747429" y="1798104"/>
            <a:ext cx="1088316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6546156" y="2017773"/>
            <a:ext cx="1201273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51630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Submit button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241558" cy="5831126"/>
          </a:xfrm>
        </p:spPr>
      </p:pic>
    </p:spTree>
    <p:extLst>
      <p:ext uri="{BB962C8B-B14F-4D97-AF65-F5344CB8AC3E}">
        <p14:creationId xmlns:p14="http://schemas.microsoft.com/office/powerpoint/2010/main" val="27777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8" y="782632"/>
            <a:ext cx="9159409" cy="5921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Retrieve Button</a:t>
            </a:r>
            <a:endParaRPr lang="en-MY" dirty="0"/>
          </a:p>
        </p:txBody>
      </p:sp>
      <p:sp>
        <p:nvSpPr>
          <p:cNvPr id="4" name="Rectangle 3"/>
          <p:cNvSpPr/>
          <p:nvPr/>
        </p:nvSpPr>
        <p:spPr>
          <a:xfrm>
            <a:off x="6659297" y="4249270"/>
            <a:ext cx="996562" cy="28686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8734846">
            <a:off x="7650683" y="3701111"/>
            <a:ext cx="944934" cy="767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4014970" y="1758491"/>
            <a:ext cx="389190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Ensure the Request Status is </a:t>
            </a:r>
            <a:r>
              <a:rPr lang="en-US" b="1" dirty="0" smtClean="0">
                <a:solidFill>
                  <a:srgbClr val="FF0000"/>
                </a:solidFill>
              </a:rPr>
              <a:t>‘SUCCESS’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506" y="1264430"/>
            <a:ext cx="9399332" cy="32988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Details link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18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Students to Class</a:t>
            </a:r>
            <a:endParaRPr lang="en-MY" dirty="0"/>
          </a:p>
        </p:txBody>
      </p:sp>
      <p:sp>
        <p:nvSpPr>
          <p:cNvPr id="8" name="Rectangle 7"/>
          <p:cNvSpPr/>
          <p:nvPr/>
        </p:nvSpPr>
        <p:spPr>
          <a:xfrm>
            <a:off x="322200" y="6130116"/>
            <a:ext cx="757227" cy="44823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ight Arrow 8"/>
          <p:cNvSpPr/>
          <p:nvPr/>
        </p:nvSpPr>
        <p:spPr>
          <a:xfrm rot="8734846">
            <a:off x="1187060" y="5387294"/>
            <a:ext cx="944934" cy="767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" y="764705"/>
            <a:ext cx="8663674" cy="6043656"/>
          </a:xfrm>
        </p:spPr>
      </p:pic>
      <p:sp>
        <p:nvSpPr>
          <p:cNvPr id="10" name="TextBox 9"/>
          <p:cNvSpPr txBox="1"/>
          <p:nvPr/>
        </p:nvSpPr>
        <p:spPr>
          <a:xfrm>
            <a:off x="4355629" y="5806950"/>
            <a:ext cx="3891901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Verify Students Enrollment details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5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MY" sz="4000" dirty="0" smtClean="0"/>
              <a:t>C4P – Manage Examination</a:t>
            </a:r>
            <a:endParaRPr lang="en-MY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School Examination Secretary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82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396478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69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C5B7E37-6B02-4369-88F4-B1AB25AB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C5B7E37-6B02-4369-88F4-B1AB25AB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C5B7E37-6B02-4369-88F4-B1AB25AB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C5B7E37-6B02-4369-88F4-B1AB25AB8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934D51A-AA44-4C6C-A31D-E42100453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934D51A-AA44-4C6C-A31D-E42100453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3934D51A-AA44-4C6C-A31D-E42100453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934D51A-AA44-4C6C-A31D-E42100453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D0BDCCD-2C8C-49A4-8A84-D844374F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D0BDCCD-2C8C-49A4-8A84-D844374F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4D0BDCCD-2C8C-49A4-8A84-D844374F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4D0BDCCD-2C8C-49A4-8A84-D844374F1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104AB019-DBA2-4D64-87E9-EA01125F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04AB019-DBA2-4D64-87E9-EA01125F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04AB019-DBA2-4D64-87E9-EA01125F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104AB019-DBA2-4D64-87E9-EA01125FA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0A17111-D8D7-463B-B1A9-A547D072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0A17111-D8D7-463B-B1A9-A547D072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0A17111-D8D7-463B-B1A9-A547D072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0A17111-D8D7-463B-B1A9-A547D072C7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948360B2-B1D5-4F33-A4BA-B6354D23F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48360B2-B1D5-4F33-A4BA-B6354D23F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48360B2-B1D5-4F33-A4BA-B6354D23F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948360B2-B1D5-4F33-A4BA-B6354D23F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Class Section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9645" y="1792938"/>
            <a:ext cx="9357730" cy="1783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98" y="3018054"/>
            <a:ext cx="8935815" cy="45292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7832797" y="204239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7473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9318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EX08: Generate Exam Sequence No.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Generate Exam Sequence for SPE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 (Secondary)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Exams &gt; Process &gt; Generate Exam Sequence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1329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Add a New Value Tab</a:t>
            </a:r>
          </a:p>
          <a:p>
            <a:pPr marL="385763" indent="-385763">
              <a:buAutoNum type="arabicPeriod"/>
            </a:pPr>
            <a:r>
              <a:rPr lang="en-MY" dirty="0" smtClean="0"/>
              <a:t>Enter </a:t>
            </a:r>
            <a:r>
              <a:rPr lang="en-MY" b="1" dirty="0" smtClean="0"/>
              <a:t>Run Control ID</a:t>
            </a:r>
            <a:endParaRPr lang="en-MY" sz="27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" y="1201271"/>
            <a:ext cx="8973969" cy="4325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649081" y="389586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453054" y="4048438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271071" y="4813007"/>
            <a:ext cx="43920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Exam &gt; Process &gt; Generate Exam Sequence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14" y="1256086"/>
            <a:ext cx="6191250" cy="4661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Enter Run Control ID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310011" y="3386576"/>
            <a:ext cx="4041048" cy="4946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7269763" y="259643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3140765" y="4126572"/>
            <a:ext cx="3139220" cy="7662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00" b="1" dirty="0" smtClean="0">
                <a:solidFill>
                  <a:srgbClr val="FF0000"/>
                </a:solidFill>
              </a:rPr>
              <a:t>Enter a meaningful name for easy reference</a:t>
            </a:r>
            <a:endParaRPr lang="en-MY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14" y="1256086"/>
            <a:ext cx="6191250" cy="4661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Add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696366" y="4589929"/>
            <a:ext cx="1333707" cy="51054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3145747" y="3911308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1823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4" y="1171018"/>
            <a:ext cx="9263274" cy="364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values via Lookup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2105215" y="2725271"/>
            <a:ext cx="1462735" cy="12729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3691103" y="204239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4491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4" y="1171018"/>
            <a:ext cx="9263274" cy="3646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Run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8039852" y="1823585"/>
            <a:ext cx="1050361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557384">
            <a:off x="6882536" y="132245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9711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712"/>
            <a:ext cx="9144000" cy="3838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Ok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0" y="4930231"/>
            <a:ext cx="1050361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354525">
            <a:off x="947907" y="397600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1794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1171017"/>
            <a:ext cx="9267825" cy="3648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Process Monitor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5505450" y="1913229"/>
            <a:ext cx="1622613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1557384">
            <a:off x="4431333" y="135831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5073511" y="2904594"/>
            <a:ext cx="3918604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Keep </a:t>
            </a:r>
            <a:r>
              <a:rPr lang="en-US" b="1" dirty="0" smtClean="0"/>
              <a:t>track </a:t>
            </a:r>
            <a:r>
              <a:rPr lang="en-US" b="1" dirty="0" smtClean="0"/>
              <a:t>of Process Instance : </a:t>
            </a:r>
            <a:r>
              <a:rPr lang="en-US" b="1" dirty="0" smtClean="0">
                <a:solidFill>
                  <a:srgbClr val="FF0000"/>
                </a:solidFill>
              </a:rPr>
              <a:t>7512. </a:t>
            </a:r>
            <a:r>
              <a:rPr lang="en-US" b="1" dirty="0" smtClean="0"/>
              <a:t>It </a:t>
            </a:r>
            <a:r>
              <a:rPr lang="en-US" b="1" dirty="0" smtClean="0"/>
              <a:t>will help you to monitor the process </a:t>
            </a:r>
            <a:r>
              <a:rPr lang="en-US" b="1" dirty="0" smtClean="0"/>
              <a:t>in </a:t>
            </a:r>
            <a:r>
              <a:rPr lang="en-US" b="1" dirty="0" smtClean="0">
                <a:solidFill>
                  <a:srgbClr val="FF0000"/>
                </a:solidFill>
              </a:rPr>
              <a:t>Process Monitor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8194" y="2271816"/>
            <a:ext cx="1622613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7471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Refresh Button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461" y="1649506"/>
            <a:ext cx="9282940" cy="3775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27114" y="2222698"/>
            <a:ext cx="1050361" cy="35858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2720221">
            <a:off x="6741063" y="1455625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Rectangle 6"/>
          <p:cNvSpPr/>
          <p:nvPr/>
        </p:nvSpPr>
        <p:spPr>
          <a:xfrm>
            <a:off x="6676753" y="3854824"/>
            <a:ext cx="1911435" cy="32739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4858871" y="4291293"/>
            <a:ext cx="3918604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Click Refresh Button until the Run Status : </a:t>
            </a:r>
            <a:r>
              <a:rPr lang="en-US" b="1" dirty="0" smtClean="0">
                <a:solidFill>
                  <a:srgbClr val="FF0000"/>
                </a:solidFill>
              </a:rPr>
              <a:t>Success</a:t>
            </a:r>
            <a:r>
              <a:rPr lang="en-US" b="1" dirty="0" smtClean="0"/>
              <a:t> And Distribution Status : </a:t>
            </a:r>
            <a:r>
              <a:rPr lang="en-US" b="1" dirty="0" smtClean="0">
                <a:solidFill>
                  <a:srgbClr val="FF0000"/>
                </a:solidFill>
              </a:rPr>
              <a:t>Posted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451" y="3815404"/>
            <a:ext cx="952500" cy="36681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2073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" y="826621"/>
            <a:ext cx="8797819" cy="5679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Field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7651413" y="312318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6271962" y="4079999"/>
            <a:ext cx="2456509" cy="150142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817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32" y="1667434"/>
            <a:ext cx="9200662" cy="3746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Details link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8462682" y="3836345"/>
            <a:ext cx="681318" cy="30534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2720221">
            <a:off x="7451858" y="3141542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03996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87" y="773097"/>
            <a:ext cx="8186443" cy="5742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View Log/Trace link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6360496" y="467461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5067107" y="5486398"/>
            <a:ext cx="1423342" cy="27431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6836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.csv file</a:t>
            </a:r>
            <a:endParaRPr lang="en-M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81" y="764703"/>
            <a:ext cx="8609119" cy="54747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8092618">
            <a:off x="3922100" y="3670560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340659" y="4482346"/>
            <a:ext cx="3693465" cy="35859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0684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the Results</a:t>
            </a:r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1270"/>
            <a:ext cx="9538447" cy="421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852818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820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0860EE12-E10E-4556-9C37-56191852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0860EE12-E10E-4556-9C37-56191852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0860EE12-E10E-4556-9C37-56191852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860EE12-E10E-4556-9C37-56191852C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5ECF1A91-0E90-4DEC-B95B-838C0C3E3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5ECF1A91-0E90-4DEC-B95B-838C0C3E3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5ECF1A91-0E90-4DEC-B95B-838C0C3E3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5ECF1A91-0E90-4DEC-B95B-838C0C3E3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837D034-F539-4E44-98F1-70447318F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837D034-F539-4E44-98F1-70447318F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837D034-F539-4E44-98F1-70447318F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E837D034-F539-4E44-98F1-70447318F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0C6C5FE-3986-43B3-8B90-3C00448F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0C6C5FE-3986-43B3-8B90-3C00448F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C0C6C5FE-3986-43B3-8B90-3C00448F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C0C6C5FE-3986-43B3-8B90-3C00448F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9318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EX09: Track Statement of Entry Form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Track  Collection of Statement of Entry Forms from Department of Examinations.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 (Secondary and Sixth Forms)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Exams &gt; Track Statement of Entry Forms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18228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b="1" dirty="0" smtClean="0"/>
              <a:t>Search 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Choose</a:t>
            </a:r>
            <a:r>
              <a:rPr lang="en-MY" sz="2700" b="1" dirty="0" smtClean="0"/>
              <a:t> Exam Type </a:t>
            </a:r>
            <a:r>
              <a:rPr lang="en-MY" sz="2700" dirty="0" smtClean="0"/>
              <a:t>link</a:t>
            </a:r>
          </a:p>
          <a:p>
            <a:pPr marL="385763" indent="-385763">
              <a:buAutoNum type="arabicPeriod"/>
            </a:pPr>
            <a:r>
              <a:rPr lang="en-US" sz="2700" dirty="0" smtClean="0"/>
              <a:t>Select</a:t>
            </a:r>
            <a:r>
              <a:rPr lang="en-US" sz="2700" b="1" dirty="0" smtClean="0"/>
              <a:t> Exam Type </a:t>
            </a:r>
            <a:r>
              <a:rPr lang="en-US" sz="2700" dirty="0" smtClean="0"/>
              <a:t>link</a:t>
            </a:r>
            <a:endParaRPr lang="en-MY" sz="2700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7" y="879283"/>
            <a:ext cx="9225850" cy="491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490407" y="3589219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276451" y="3772342"/>
            <a:ext cx="2014045" cy="53448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7" name="TextBox 6"/>
          <p:cNvSpPr txBox="1"/>
          <p:nvPr/>
        </p:nvSpPr>
        <p:spPr>
          <a:xfrm>
            <a:off x="294380" y="4403478"/>
            <a:ext cx="439205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&gt; </a:t>
            </a:r>
            <a:r>
              <a:rPr lang="en-MY" b="1" dirty="0" smtClean="0">
                <a:solidFill>
                  <a:srgbClr val="FF0000"/>
                </a:solidFill>
              </a:rPr>
              <a:t>Exam </a:t>
            </a:r>
            <a:r>
              <a:rPr lang="en-MY" b="1" dirty="0">
                <a:solidFill>
                  <a:srgbClr val="FF0000"/>
                </a:solidFill>
              </a:rPr>
              <a:t>&gt; </a:t>
            </a:r>
            <a:r>
              <a:rPr lang="en-MY" b="1" dirty="0" smtClean="0">
                <a:solidFill>
                  <a:srgbClr val="FF0000"/>
                </a:solidFill>
              </a:rPr>
              <a:t>Track Statement of Entry Forms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66" y="783754"/>
            <a:ext cx="7055434" cy="571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1002716" y="5750157"/>
            <a:ext cx="1132803" cy="449452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2190637" y="5084024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6930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" y="1298733"/>
            <a:ext cx="9108143" cy="22618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Class Section</a:t>
            </a:r>
            <a:endParaRPr lang="en-MY" dirty="0"/>
          </a:p>
        </p:txBody>
      </p:sp>
      <p:sp>
        <p:nvSpPr>
          <p:cNvPr id="5" name="Rectangle 4"/>
          <p:cNvSpPr/>
          <p:nvPr/>
        </p:nvSpPr>
        <p:spPr>
          <a:xfrm>
            <a:off x="35858" y="3012140"/>
            <a:ext cx="9108142" cy="45883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ight Arrow 5"/>
          <p:cNvSpPr/>
          <p:nvPr/>
        </p:nvSpPr>
        <p:spPr>
          <a:xfrm rot="8734846">
            <a:off x="7832797" y="2042391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1038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" y="826621"/>
            <a:ext cx="8797819" cy="56799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976292" y="530558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216054" y="6065520"/>
            <a:ext cx="835506" cy="36098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7605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3695"/>
            <a:ext cx="9221551" cy="5156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Field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7945022" y="3427984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7250221" y="4384799"/>
            <a:ext cx="1893779" cy="348566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20408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5986"/>
            <a:ext cx="9221551" cy="5156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092618">
            <a:off x="665680" y="5005711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9" name="Rectangle 8"/>
          <p:cNvSpPr/>
          <p:nvPr/>
        </p:nvSpPr>
        <p:spPr>
          <a:xfrm>
            <a:off x="53787" y="5836914"/>
            <a:ext cx="878541" cy="328991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44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Overview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0711"/>
              </p:ext>
            </p:extLst>
          </p:nvPr>
        </p:nvGraphicFramePr>
        <p:xfrm>
          <a:off x="139484" y="764704"/>
          <a:ext cx="8880530" cy="597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44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82FE145B-C3C7-4BBF-B387-1B67A61F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6981EFA-6691-400D-8C4E-74051C475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61E7437-5128-479C-BF0A-AC079B61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9DF5FE96-4DBB-4F84-A59C-05B075B113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12782C4-2629-4CD9-A95E-01B2137E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12782C4-2629-4CD9-A95E-01B2137E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12782C4-2629-4CD9-A95E-01B2137E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12782C4-2629-4CD9-A95E-01B2137EC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04C9C76A-BB55-43A9-86E8-0BF464FC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04C9C76A-BB55-43A9-86E8-0BF464FC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04C9C76A-BB55-43A9-86E8-0BF464FC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4C9C76A-BB55-43A9-86E8-0BF464FC1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93186"/>
            <a:ext cx="8976360" cy="340214"/>
          </a:xfrm>
        </p:spPr>
        <p:txBody>
          <a:bodyPr>
            <a:noAutofit/>
          </a:bodyPr>
          <a:lstStyle/>
          <a:p>
            <a:r>
              <a:rPr lang="en-MY" dirty="0" smtClean="0"/>
              <a:t>EX10: Track Examination Results Slip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700" b="1" dirty="0"/>
              <a:t>Description:</a:t>
            </a:r>
          </a:p>
          <a:p>
            <a:pPr lvl="1"/>
            <a:r>
              <a:rPr lang="en-MY" sz="2400" dirty="0" smtClean="0"/>
              <a:t>This Function allows the Roles below to Track Collection of Examination Result Slips from Department of Examinations.</a:t>
            </a:r>
          </a:p>
          <a:p>
            <a:r>
              <a:rPr lang="en-MY" sz="2700" b="1" dirty="0"/>
              <a:t>Granted Role: </a:t>
            </a:r>
          </a:p>
          <a:p>
            <a:pPr lvl="1"/>
            <a:r>
              <a:rPr lang="en-MY" sz="2400" dirty="0" smtClean="0"/>
              <a:t>School Examination Secretary (All Careers)</a:t>
            </a:r>
          </a:p>
          <a:p>
            <a:r>
              <a:rPr lang="en-MY" sz="2700" b="1" dirty="0" smtClean="0"/>
              <a:t>Menu </a:t>
            </a:r>
            <a:r>
              <a:rPr lang="en-MY" sz="2700" b="1" dirty="0"/>
              <a:t>Path:</a:t>
            </a:r>
          </a:p>
          <a:p>
            <a:pPr lvl="1"/>
            <a:r>
              <a:rPr lang="en-MY" sz="2400" dirty="0" smtClean="0"/>
              <a:t>Academic Staff &gt; Assessment and Exams &gt; Exams &gt; Track Examination Results Slip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9223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How to use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AutoNum type="arabicPeriod"/>
            </a:pPr>
            <a:r>
              <a:rPr lang="en-MY" dirty="0" smtClean="0"/>
              <a:t>Navigate to the Screen via </a:t>
            </a:r>
            <a:r>
              <a:rPr lang="en-MY" sz="2700" b="1" dirty="0"/>
              <a:t>Menu Path</a:t>
            </a:r>
          </a:p>
          <a:p>
            <a:pPr marL="385763" indent="-385763">
              <a:buAutoNum type="arabicPeriod"/>
            </a:pPr>
            <a:r>
              <a:rPr lang="en-MY" dirty="0" smtClean="0"/>
              <a:t>Click </a:t>
            </a:r>
            <a:r>
              <a:rPr lang="en-MY" sz="2700" b="1" dirty="0" smtClean="0"/>
              <a:t>Search for Existing Value</a:t>
            </a:r>
          </a:p>
          <a:p>
            <a:pPr marL="385763" indent="-385763">
              <a:buAutoNum type="arabicPeriod"/>
            </a:pPr>
            <a:r>
              <a:rPr lang="en-MY" dirty="0" smtClean="0"/>
              <a:t>Select</a:t>
            </a:r>
            <a:r>
              <a:rPr lang="en-MY" sz="2700" b="1" dirty="0" smtClean="0"/>
              <a:t> Class Section </a:t>
            </a:r>
            <a:r>
              <a:rPr lang="en-MY" sz="2700" dirty="0" smtClean="0"/>
              <a:t>link</a:t>
            </a:r>
          </a:p>
          <a:p>
            <a:pPr marL="385763" indent="-385763">
              <a:buAutoNum type="arabicPeriod"/>
            </a:pPr>
            <a:r>
              <a:rPr lang="en-US" sz="2700" dirty="0" smtClean="0"/>
              <a:t>Click </a:t>
            </a:r>
            <a:r>
              <a:rPr lang="en-US" sz="2700" b="1" dirty="0" smtClean="0"/>
              <a:t>Class Section </a:t>
            </a:r>
            <a:r>
              <a:rPr lang="en-US" sz="2700" dirty="0" smtClean="0"/>
              <a:t>link</a:t>
            </a:r>
            <a:endParaRPr lang="en-MY" sz="2700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r>
              <a:rPr lang="en-MY" b="1" dirty="0" smtClean="0">
                <a:solidFill>
                  <a:srgbClr val="FF0000"/>
                </a:solidFill>
              </a:rPr>
              <a:t>Refer also to Online Help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056"/>
            <a:ext cx="9144000" cy="5060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Navigate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2529425" y="3527577"/>
            <a:ext cx="1023201" cy="726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6" name="Rectangle 5"/>
          <p:cNvSpPr/>
          <p:nvPr/>
        </p:nvSpPr>
        <p:spPr>
          <a:xfrm>
            <a:off x="167691" y="3778366"/>
            <a:ext cx="2176114" cy="485478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TextBox 7"/>
          <p:cNvSpPr txBox="1"/>
          <p:nvPr/>
        </p:nvSpPr>
        <p:spPr>
          <a:xfrm>
            <a:off x="185205" y="4556828"/>
            <a:ext cx="4392055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b="1" dirty="0" smtClean="0"/>
              <a:t>Navigation: </a:t>
            </a:r>
            <a:r>
              <a:rPr lang="en-MY" b="1" dirty="0">
                <a:solidFill>
                  <a:srgbClr val="FF0000"/>
                </a:solidFill>
              </a:rPr>
              <a:t>Academic Staff &gt; Assessment and Exams </a:t>
            </a:r>
            <a:r>
              <a:rPr lang="en-MY" b="1" dirty="0" smtClean="0">
                <a:solidFill>
                  <a:srgbClr val="FF0000"/>
                </a:solidFill>
              </a:rPr>
              <a:t>&gt;Exams &gt; Track Examination Result Slip</a:t>
            </a:r>
            <a:endParaRPr lang="en-MY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762000"/>
            <a:ext cx="7019925" cy="575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Search Button</a:t>
            </a:r>
            <a:endParaRPr lang="en-MY" dirty="0"/>
          </a:p>
        </p:txBody>
      </p:sp>
      <p:sp>
        <p:nvSpPr>
          <p:cNvPr id="5" name="Right Arrow 4"/>
          <p:cNvSpPr/>
          <p:nvPr/>
        </p:nvSpPr>
        <p:spPr>
          <a:xfrm rot="8483038">
            <a:off x="2356520" y="509445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ectangle 7"/>
          <p:cNvSpPr/>
          <p:nvPr/>
        </p:nvSpPr>
        <p:spPr>
          <a:xfrm>
            <a:off x="1029018" y="5783132"/>
            <a:ext cx="1309284" cy="544059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3136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9" y="1680914"/>
            <a:ext cx="9178435" cy="194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Select the result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18289" y="3008410"/>
            <a:ext cx="9125712" cy="472945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8" name="Right Arrow 7"/>
          <p:cNvSpPr/>
          <p:nvPr/>
        </p:nvSpPr>
        <p:spPr>
          <a:xfrm rot="7721384">
            <a:off x="6286216" y="2111279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5631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1068502"/>
            <a:ext cx="8966835" cy="493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Fill in the Fields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6579192" y="4237364"/>
            <a:ext cx="1919348" cy="4369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2202096">
            <a:off x="5422131" y="3598186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1013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" y="1068502"/>
            <a:ext cx="8966835" cy="49350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Click Save button</a:t>
            </a:r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289560" y="5516880"/>
            <a:ext cx="807720" cy="320794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  <p:sp>
        <p:nvSpPr>
          <p:cNvPr id="5" name="Right Arrow 4"/>
          <p:cNvSpPr/>
          <p:nvPr/>
        </p:nvSpPr>
        <p:spPr>
          <a:xfrm rot="8901280">
            <a:off x="1078733" y="4897228"/>
            <a:ext cx="1023201" cy="6126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350"/>
          </a:p>
        </p:txBody>
      </p:sp>
    </p:spTree>
    <p:extLst>
      <p:ext uri="{BB962C8B-B14F-4D97-AF65-F5344CB8AC3E}">
        <p14:creationId xmlns:p14="http://schemas.microsoft.com/office/powerpoint/2010/main" val="41423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U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-Hijrah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Used" id="{01C47090-D633-4AB8-890A-3E99E43E3254}" vid="{3876F39D-14A8-4DCB-A167-B803D611DA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Used</Template>
  <TotalTime>5986</TotalTime>
  <Words>3041</Words>
  <Application>Microsoft Office PowerPoint</Application>
  <PresentationFormat>On-screen Show (4:3)</PresentationFormat>
  <Paragraphs>527</Paragraphs>
  <Slides>163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163</vt:i4>
      </vt:variant>
    </vt:vector>
  </HeadingPairs>
  <TitlesOfParts>
    <vt:vector size="168" baseType="lpstr">
      <vt:lpstr>Arial</vt:lpstr>
      <vt:lpstr>Calibri</vt:lpstr>
      <vt:lpstr>Helvetica</vt:lpstr>
      <vt:lpstr>Wingdings</vt:lpstr>
      <vt:lpstr>Slide Used</vt:lpstr>
      <vt:lpstr>Manage Examination</vt:lpstr>
      <vt:lpstr>Overview</vt:lpstr>
      <vt:lpstr>EX01: Track Statement of Entry for  Class Teacher </vt:lpstr>
      <vt:lpstr>How to use</vt:lpstr>
      <vt:lpstr>Navigate</vt:lpstr>
      <vt:lpstr>Click Search Button</vt:lpstr>
      <vt:lpstr>Select the Class Section</vt:lpstr>
      <vt:lpstr>Fill in the Field</vt:lpstr>
      <vt:lpstr>Click Save button</vt:lpstr>
      <vt:lpstr>Overview</vt:lpstr>
      <vt:lpstr>EX02: Track Examination Result Slip for Class Teacher</vt:lpstr>
      <vt:lpstr>How to use</vt:lpstr>
      <vt:lpstr>Navigate</vt:lpstr>
      <vt:lpstr>Click Search Button</vt:lpstr>
      <vt:lpstr>Select the result</vt:lpstr>
      <vt:lpstr>Fill in the Fields</vt:lpstr>
      <vt:lpstr>Click Save button</vt:lpstr>
      <vt:lpstr>Overview</vt:lpstr>
      <vt:lpstr>EX03: MC AP Info</vt:lpstr>
      <vt:lpstr>How to use</vt:lpstr>
      <vt:lpstr>Navigate</vt:lpstr>
      <vt:lpstr>Click Search Button</vt:lpstr>
      <vt:lpstr>Select one of the results</vt:lpstr>
      <vt:lpstr>Select the Status</vt:lpstr>
      <vt:lpstr>Select the Date</vt:lpstr>
      <vt:lpstr>Select the Date</vt:lpstr>
      <vt:lpstr>Fill in the details</vt:lpstr>
      <vt:lpstr>Fill in the details</vt:lpstr>
      <vt:lpstr>Updated By and Updated On</vt:lpstr>
      <vt:lpstr>Overview</vt:lpstr>
      <vt:lpstr>EX04 : Grade Roster</vt:lpstr>
      <vt:lpstr>How to use</vt:lpstr>
      <vt:lpstr>Navigate</vt:lpstr>
      <vt:lpstr>Click Search Button</vt:lpstr>
      <vt:lpstr>Select one of the results</vt:lpstr>
      <vt:lpstr>View the results</vt:lpstr>
      <vt:lpstr>C4P – Enroll Students </vt:lpstr>
      <vt:lpstr>Overview</vt:lpstr>
      <vt:lpstr>EX05: Enrollment of Student Block</vt:lpstr>
      <vt:lpstr>How to use</vt:lpstr>
      <vt:lpstr>Navigate</vt:lpstr>
      <vt:lpstr>Click Add a New Value Tab</vt:lpstr>
      <vt:lpstr>Enter Student Enrollment Block</vt:lpstr>
      <vt:lpstr>Click Add Button</vt:lpstr>
      <vt:lpstr>Fill in the details</vt:lpstr>
      <vt:lpstr>Click Save Button</vt:lpstr>
      <vt:lpstr>Overview</vt:lpstr>
      <vt:lpstr>EX06: Enrollment of Class Block</vt:lpstr>
      <vt:lpstr>How to use</vt:lpstr>
      <vt:lpstr>Navigate</vt:lpstr>
      <vt:lpstr>Click Add a New Value Tab</vt:lpstr>
      <vt:lpstr>Enter Class Enrollment Block</vt:lpstr>
      <vt:lpstr>Click Add Button</vt:lpstr>
      <vt:lpstr>Fill in the details</vt:lpstr>
      <vt:lpstr>Click Save Button</vt:lpstr>
      <vt:lpstr>Class will be automatically populated</vt:lpstr>
      <vt:lpstr>Overview</vt:lpstr>
      <vt:lpstr>EX07: Register Students to Exam Classes</vt:lpstr>
      <vt:lpstr>How to use</vt:lpstr>
      <vt:lpstr>Navigate</vt:lpstr>
      <vt:lpstr>Click Add a New Value Tab</vt:lpstr>
      <vt:lpstr>Fill in the details</vt:lpstr>
      <vt:lpstr>Click Merge button</vt:lpstr>
      <vt:lpstr>Click Submit button</vt:lpstr>
      <vt:lpstr>Click Retrieve Button</vt:lpstr>
      <vt:lpstr>Click Details link</vt:lpstr>
      <vt:lpstr>Register Students to Class</vt:lpstr>
      <vt:lpstr>C4P – Manage Examination</vt:lpstr>
      <vt:lpstr>Overview</vt:lpstr>
      <vt:lpstr>EX08: Generate Exam Sequence No.</vt:lpstr>
      <vt:lpstr>How to use</vt:lpstr>
      <vt:lpstr>Navigate</vt:lpstr>
      <vt:lpstr>Enter Run Control ID</vt:lpstr>
      <vt:lpstr>Click Add Button</vt:lpstr>
      <vt:lpstr>Select values via Lookup Button</vt:lpstr>
      <vt:lpstr>Click Run Button</vt:lpstr>
      <vt:lpstr>Click Ok Button</vt:lpstr>
      <vt:lpstr>Click Process Monitor</vt:lpstr>
      <vt:lpstr>Click Refresh Button</vt:lpstr>
      <vt:lpstr>Click Details link</vt:lpstr>
      <vt:lpstr>Click View Log/Trace link</vt:lpstr>
      <vt:lpstr>Click .csv file</vt:lpstr>
      <vt:lpstr>View the Results</vt:lpstr>
      <vt:lpstr>Overview</vt:lpstr>
      <vt:lpstr>EX09: Track Statement of Entry Form</vt:lpstr>
      <vt:lpstr>How to use</vt:lpstr>
      <vt:lpstr>Navigate</vt:lpstr>
      <vt:lpstr>Click Search Button</vt:lpstr>
      <vt:lpstr>Select the Class Section</vt:lpstr>
      <vt:lpstr>Fill in the Field</vt:lpstr>
      <vt:lpstr>Click Save Button</vt:lpstr>
      <vt:lpstr>Overview</vt:lpstr>
      <vt:lpstr>EX10: Track Examination Results Slip</vt:lpstr>
      <vt:lpstr>How to use</vt:lpstr>
      <vt:lpstr>Navigate</vt:lpstr>
      <vt:lpstr>Click Search Button</vt:lpstr>
      <vt:lpstr>Select the result</vt:lpstr>
      <vt:lpstr>Fill in the Fields</vt:lpstr>
      <vt:lpstr>Click Save button</vt:lpstr>
      <vt:lpstr>Overview</vt:lpstr>
      <vt:lpstr>EX11 : Absentee Info</vt:lpstr>
      <vt:lpstr>How to use</vt:lpstr>
      <vt:lpstr>Navigate</vt:lpstr>
      <vt:lpstr>Click Add a New Value tab</vt:lpstr>
      <vt:lpstr>Click Add Button</vt:lpstr>
      <vt:lpstr>Fill in the Details</vt:lpstr>
      <vt:lpstr>Click Save Button</vt:lpstr>
      <vt:lpstr>Updated By and Updated On</vt:lpstr>
      <vt:lpstr>Examination Report</vt:lpstr>
      <vt:lpstr>Overview</vt:lpstr>
      <vt:lpstr>EX12:Verification Slip Report</vt:lpstr>
      <vt:lpstr>How to use</vt:lpstr>
      <vt:lpstr>Navigate</vt:lpstr>
      <vt:lpstr>Click Add a New Value Tab</vt:lpstr>
      <vt:lpstr>Enter Run Control ID</vt:lpstr>
      <vt:lpstr>Click Add Button</vt:lpstr>
      <vt:lpstr>Select values via Lookup Button</vt:lpstr>
      <vt:lpstr>Click Run Button</vt:lpstr>
      <vt:lpstr>Click Ok Button</vt:lpstr>
      <vt:lpstr>Click Process Monitor link</vt:lpstr>
      <vt:lpstr>Click Refresh Button</vt:lpstr>
      <vt:lpstr>Click Report Manager link</vt:lpstr>
      <vt:lpstr>Click Administration Tab</vt:lpstr>
      <vt:lpstr>Click pdf. file</vt:lpstr>
      <vt:lpstr>View the Results</vt:lpstr>
      <vt:lpstr>Overview</vt:lpstr>
      <vt:lpstr>EX13: List of Students Registered  for Public Examination Report</vt:lpstr>
      <vt:lpstr>How to use</vt:lpstr>
      <vt:lpstr>Navigate</vt:lpstr>
      <vt:lpstr>Click Add a New Value Tab</vt:lpstr>
      <vt:lpstr>Enter Run Control ID</vt:lpstr>
      <vt:lpstr>Click Add Button</vt:lpstr>
      <vt:lpstr>Fill in the Details</vt:lpstr>
      <vt:lpstr>Click Run Button</vt:lpstr>
      <vt:lpstr>Click OK Button</vt:lpstr>
      <vt:lpstr>Click Process Monitor</vt:lpstr>
      <vt:lpstr>Click Refresh Button</vt:lpstr>
      <vt:lpstr>Click Go back to List of Students for Exams</vt:lpstr>
      <vt:lpstr>Click Report Manager</vt:lpstr>
      <vt:lpstr>Click Administration Tab</vt:lpstr>
      <vt:lpstr>Click .xlsx File</vt:lpstr>
      <vt:lpstr>Click .xlsx file</vt:lpstr>
      <vt:lpstr>View the Results</vt:lpstr>
      <vt:lpstr>Overview</vt:lpstr>
      <vt:lpstr>EX14 : List of Students Issued with SoE Forms Report</vt:lpstr>
      <vt:lpstr>How to use</vt:lpstr>
      <vt:lpstr>Navigate</vt:lpstr>
      <vt:lpstr>Enter Query Name</vt:lpstr>
      <vt:lpstr>Click Search Button</vt:lpstr>
      <vt:lpstr>Click HTML Link</vt:lpstr>
      <vt:lpstr>Fill in the Details</vt:lpstr>
      <vt:lpstr>Click View Results button</vt:lpstr>
      <vt:lpstr>View the Results</vt:lpstr>
      <vt:lpstr>Overview</vt:lpstr>
      <vt:lpstr>EX15: List of Absentees from Public Examination Report</vt:lpstr>
      <vt:lpstr>How to use</vt:lpstr>
      <vt:lpstr>Navigate</vt:lpstr>
      <vt:lpstr>Enter Query Name</vt:lpstr>
      <vt:lpstr>Click Search Button</vt:lpstr>
      <vt:lpstr>Fill in the details</vt:lpstr>
      <vt:lpstr>Click View Results button</vt:lpstr>
      <vt:lpstr>View Results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twins Leong</cp:lastModifiedBy>
  <cp:revision>161</cp:revision>
  <dcterms:created xsi:type="dcterms:W3CDTF">2014-09-23T01:15:51Z</dcterms:created>
  <dcterms:modified xsi:type="dcterms:W3CDTF">2015-03-03T03:30:20Z</dcterms:modified>
</cp:coreProperties>
</file>